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</p:sldIdLst>
  <p:sldSz cx="7772400" cy="10058400"/>
  <p:notesSz cx="7004050" cy="9290050"/>
  <p:defaultTextStyle>
    <a:defPPr>
      <a:defRPr lang="en-US"/>
    </a:defPPr>
    <a:lvl1pPr marL="0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94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732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880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1D2E"/>
    <a:srgbClr val="59B5DD"/>
    <a:srgbClr val="F9931D"/>
    <a:srgbClr val="BED8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2B2394-0CF0-4C72-9560-19D4B35EE1AF}" v="479" dt="2025-11-19T20:44:55.48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07" autoAdjust="0"/>
    <p:restoredTop sz="94660"/>
  </p:normalViewPr>
  <p:slideViewPr>
    <p:cSldViewPr>
      <p:cViewPr varScale="1">
        <p:scale>
          <a:sx n="61" d="100"/>
          <a:sy n="61" d="100"/>
        </p:scale>
        <p:origin x="1962" y="2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my Bradford" userId="3cf75aa5-392d-45a3-ba39-12f708c37216" providerId="ADAL" clId="{8BEADCCC-93C0-478B-B504-8AF0AF274766}"/>
    <pc:docChg chg="undo custSel addSld delSld modSld sldOrd">
      <pc:chgData name="Tammy Bradford" userId="3cf75aa5-392d-45a3-ba39-12f708c37216" providerId="ADAL" clId="{8BEADCCC-93C0-478B-B504-8AF0AF274766}" dt="2025-11-19T20:49:02.077" v="15101" actId="20577"/>
      <pc:docMkLst>
        <pc:docMk/>
      </pc:docMkLst>
      <pc:sldChg chg="addSp delSp modSp mod">
        <pc:chgData name="Tammy Bradford" userId="3cf75aa5-392d-45a3-ba39-12f708c37216" providerId="ADAL" clId="{8BEADCCC-93C0-478B-B504-8AF0AF274766}" dt="2025-11-19T16:45:02.966" v="9065" actId="207"/>
        <pc:sldMkLst>
          <pc:docMk/>
          <pc:sldMk cId="0" sldId="256"/>
        </pc:sldMkLst>
        <pc:spChg chg="mod">
          <ac:chgData name="Tammy Bradford" userId="3cf75aa5-392d-45a3-ba39-12f708c37216" providerId="ADAL" clId="{8BEADCCC-93C0-478B-B504-8AF0AF274766}" dt="2025-11-18T21:51:31.231" v="8291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Tammy Bradford" userId="3cf75aa5-392d-45a3-ba39-12f708c37216" providerId="ADAL" clId="{8BEADCCC-93C0-478B-B504-8AF0AF274766}" dt="2025-11-15T22:55:29.677" v="2494" actId="1076"/>
          <ac:spMkLst>
            <pc:docMk/>
            <pc:sldMk cId="0" sldId="256"/>
            <ac:spMk id="3" creationId="{00000000-0000-0000-0000-000000000000}"/>
          </ac:spMkLst>
        </pc:spChg>
        <pc:spChg chg="mod">
          <ac:chgData name="Tammy Bradford" userId="3cf75aa5-392d-45a3-ba39-12f708c37216" providerId="ADAL" clId="{8BEADCCC-93C0-478B-B504-8AF0AF274766}" dt="2025-11-15T22:54:44.871" v="2485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Tammy Bradford" userId="3cf75aa5-392d-45a3-ba39-12f708c37216" providerId="ADAL" clId="{8BEADCCC-93C0-478B-B504-8AF0AF274766}" dt="2025-11-19T16:45:02.966" v="9065" actId="207"/>
          <ac:spMkLst>
            <pc:docMk/>
            <pc:sldMk cId="0" sldId="256"/>
            <ac:spMk id="5" creationId="{00000000-0000-0000-0000-000000000000}"/>
          </ac:spMkLst>
        </pc:spChg>
        <pc:spChg chg="add mod">
          <ac:chgData name="Tammy Bradford" userId="3cf75aa5-392d-45a3-ba39-12f708c37216" providerId="ADAL" clId="{8BEADCCC-93C0-478B-B504-8AF0AF274766}" dt="2025-11-15T22:58:49.424" v="2778" actId="1076"/>
          <ac:spMkLst>
            <pc:docMk/>
            <pc:sldMk cId="0" sldId="256"/>
            <ac:spMk id="7" creationId="{04989501-1A4C-0DF0-891B-AAC3BFF871C9}"/>
          </ac:spMkLst>
        </pc:spChg>
        <pc:spChg chg="add mod">
          <ac:chgData name="Tammy Bradford" userId="3cf75aa5-392d-45a3-ba39-12f708c37216" providerId="ADAL" clId="{8BEADCCC-93C0-478B-B504-8AF0AF274766}" dt="2025-11-15T23:44:44.439" v="6687" actId="20577"/>
          <ac:spMkLst>
            <pc:docMk/>
            <pc:sldMk cId="0" sldId="256"/>
            <ac:spMk id="8" creationId="{253DDFDE-7343-1EA6-0BEB-09FE03A434D3}"/>
          </ac:spMkLst>
        </pc:spChg>
      </pc:sldChg>
      <pc:sldChg chg="addSp delSp modSp mod">
        <pc:chgData name="Tammy Bradford" userId="3cf75aa5-392d-45a3-ba39-12f708c37216" providerId="ADAL" clId="{8BEADCCC-93C0-478B-B504-8AF0AF274766}" dt="2025-11-19T20:47:00.467" v="15053" actId="1076"/>
        <pc:sldMkLst>
          <pc:docMk/>
          <pc:sldMk cId="0" sldId="257"/>
        </pc:sldMkLst>
        <pc:spChg chg="mod">
          <ac:chgData name="Tammy Bradford" userId="3cf75aa5-392d-45a3-ba39-12f708c37216" providerId="ADAL" clId="{8BEADCCC-93C0-478B-B504-8AF0AF274766}" dt="2025-11-18T21:51:42.163" v="8306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Tammy Bradford" userId="3cf75aa5-392d-45a3-ba39-12f708c37216" providerId="ADAL" clId="{8BEADCCC-93C0-478B-B504-8AF0AF274766}" dt="2025-11-15T22:31:43.278" v="1251" actId="14100"/>
          <ac:spMkLst>
            <pc:docMk/>
            <pc:sldMk cId="0" sldId="257"/>
            <ac:spMk id="3" creationId="{00000000-0000-0000-0000-000000000000}"/>
          </ac:spMkLst>
        </pc:spChg>
        <pc:spChg chg="mod topLvl">
          <ac:chgData name="Tammy Bradford" userId="3cf75aa5-392d-45a3-ba39-12f708c37216" providerId="ADAL" clId="{8BEADCCC-93C0-478B-B504-8AF0AF274766}" dt="2025-11-15T22:43:28.818" v="1588" actId="164"/>
          <ac:spMkLst>
            <pc:docMk/>
            <pc:sldMk cId="0" sldId="257"/>
            <ac:spMk id="4" creationId="{00000000-0000-0000-0000-000000000000}"/>
          </ac:spMkLst>
        </pc:spChg>
        <pc:spChg chg="mod">
          <ac:chgData name="Tammy Bradford" userId="3cf75aa5-392d-45a3-ba39-12f708c37216" providerId="ADAL" clId="{8BEADCCC-93C0-478B-B504-8AF0AF274766}" dt="2025-11-18T17:50:27.757" v="6806" actId="6549"/>
          <ac:spMkLst>
            <pc:docMk/>
            <pc:sldMk cId="0" sldId="257"/>
            <ac:spMk id="5" creationId="{00000000-0000-0000-0000-000000000000}"/>
          </ac:spMkLst>
        </pc:spChg>
        <pc:spChg chg="mod">
          <ac:chgData name="Tammy Bradford" userId="3cf75aa5-392d-45a3-ba39-12f708c37216" providerId="ADAL" clId="{8BEADCCC-93C0-478B-B504-8AF0AF274766}" dt="2025-11-19T20:46:56.306" v="15052" actId="1076"/>
          <ac:spMkLst>
            <pc:docMk/>
            <pc:sldMk cId="0" sldId="257"/>
            <ac:spMk id="6" creationId="{00000000-0000-0000-0000-000000000000}"/>
          </ac:spMkLst>
        </pc:spChg>
        <pc:spChg chg="mod">
          <ac:chgData name="Tammy Bradford" userId="3cf75aa5-392d-45a3-ba39-12f708c37216" providerId="ADAL" clId="{8BEADCCC-93C0-478B-B504-8AF0AF274766}" dt="2025-11-19T20:47:00.467" v="15053" actId="1076"/>
          <ac:spMkLst>
            <pc:docMk/>
            <pc:sldMk cId="0" sldId="257"/>
            <ac:spMk id="7" creationId="{00000000-0000-0000-0000-000000000000}"/>
          </ac:spMkLst>
        </pc:spChg>
        <pc:spChg chg="add mod topLvl">
          <ac:chgData name="Tammy Bradford" userId="3cf75aa5-392d-45a3-ba39-12f708c37216" providerId="ADAL" clId="{8BEADCCC-93C0-478B-B504-8AF0AF274766}" dt="2025-11-15T22:43:10.445" v="1583" actId="164"/>
          <ac:spMkLst>
            <pc:docMk/>
            <pc:sldMk cId="0" sldId="257"/>
            <ac:spMk id="8" creationId="{53360200-C2EE-D919-AB95-EFC60C9215B3}"/>
          </ac:spMkLst>
        </pc:spChg>
        <pc:spChg chg="add mod topLvl">
          <ac:chgData name="Tammy Bradford" userId="3cf75aa5-392d-45a3-ba39-12f708c37216" providerId="ADAL" clId="{8BEADCCC-93C0-478B-B504-8AF0AF274766}" dt="2025-11-15T22:43:10.445" v="1583" actId="164"/>
          <ac:spMkLst>
            <pc:docMk/>
            <pc:sldMk cId="0" sldId="257"/>
            <ac:spMk id="9" creationId="{B678B640-1410-296A-60BA-FF509CBBB3A1}"/>
          </ac:spMkLst>
        </pc:spChg>
        <pc:spChg chg="add mod topLvl">
          <ac:chgData name="Tammy Bradford" userId="3cf75aa5-392d-45a3-ba39-12f708c37216" providerId="ADAL" clId="{8BEADCCC-93C0-478B-B504-8AF0AF274766}" dt="2025-11-15T22:43:20.904" v="1586" actId="164"/>
          <ac:spMkLst>
            <pc:docMk/>
            <pc:sldMk cId="0" sldId="257"/>
            <ac:spMk id="10" creationId="{A0BF7E19-D932-A5E0-8E28-D31AE1A1F8E3}"/>
          </ac:spMkLst>
        </pc:spChg>
        <pc:spChg chg="add mod topLvl">
          <ac:chgData name="Tammy Bradford" userId="3cf75aa5-392d-45a3-ba39-12f708c37216" providerId="ADAL" clId="{8BEADCCC-93C0-478B-B504-8AF0AF274766}" dt="2025-11-15T22:43:24.946" v="1587" actId="164"/>
          <ac:spMkLst>
            <pc:docMk/>
            <pc:sldMk cId="0" sldId="257"/>
            <ac:spMk id="11" creationId="{151115B0-3879-C66E-D3BA-77289A95B5F1}"/>
          </ac:spMkLst>
        </pc:spChg>
        <pc:spChg chg="add mod topLvl">
          <ac:chgData name="Tammy Bradford" userId="3cf75aa5-392d-45a3-ba39-12f708c37216" providerId="ADAL" clId="{8BEADCCC-93C0-478B-B504-8AF0AF274766}" dt="2025-11-15T22:43:20.904" v="1586" actId="164"/>
          <ac:spMkLst>
            <pc:docMk/>
            <pc:sldMk cId="0" sldId="257"/>
            <ac:spMk id="12" creationId="{30C74399-A62A-89D3-4ED8-15E10B9483AD}"/>
          </ac:spMkLst>
        </pc:spChg>
        <pc:spChg chg="add mod topLvl">
          <ac:chgData name="Tammy Bradford" userId="3cf75aa5-392d-45a3-ba39-12f708c37216" providerId="ADAL" clId="{8BEADCCC-93C0-478B-B504-8AF0AF274766}" dt="2025-11-15T22:43:24.946" v="1587" actId="164"/>
          <ac:spMkLst>
            <pc:docMk/>
            <pc:sldMk cId="0" sldId="257"/>
            <ac:spMk id="13" creationId="{4E6FD0A6-0670-5D45-B9D8-798DB700F241}"/>
          </ac:spMkLst>
        </pc:spChg>
        <pc:spChg chg="add mod topLvl">
          <ac:chgData name="Tammy Bradford" userId="3cf75aa5-392d-45a3-ba39-12f708c37216" providerId="ADAL" clId="{8BEADCCC-93C0-478B-B504-8AF0AF274766}" dt="2025-11-15T22:43:28.818" v="1588" actId="164"/>
          <ac:spMkLst>
            <pc:docMk/>
            <pc:sldMk cId="0" sldId="257"/>
            <ac:spMk id="14" creationId="{3C4C0273-AF32-2C08-75FC-19DEF1E55AB6}"/>
          </ac:spMkLst>
        </pc:spChg>
        <pc:grpChg chg="add mod">
          <ac:chgData name="Tammy Bradford" userId="3cf75aa5-392d-45a3-ba39-12f708c37216" providerId="ADAL" clId="{8BEADCCC-93C0-478B-B504-8AF0AF274766}" dt="2025-11-15T22:43:59.148" v="1589" actId="1076"/>
          <ac:grpSpMkLst>
            <pc:docMk/>
            <pc:sldMk cId="0" sldId="257"/>
            <ac:grpSpMk id="30" creationId="{8E4D2B71-8971-FBE0-D551-F3C3C1BB6988}"/>
          </ac:grpSpMkLst>
        </pc:grpChg>
        <pc:grpChg chg="add mod">
          <ac:chgData name="Tammy Bradford" userId="3cf75aa5-392d-45a3-ba39-12f708c37216" providerId="ADAL" clId="{8BEADCCC-93C0-478B-B504-8AF0AF274766}" dt="2025-11-15T22:43:59.148" v="1589" actId="1076"/>
          <ac:grpSpMkLst>
            <pc:docMk/>
            <pc:sldMk cId="0" sldId="257"/>
            <ac:grpSpMk id="31" creationId="{D5602AAD-E6BC-5B2E-DA57-CE3880623F0B}"/>
          </ac:grpSpMkLst>
        </pc:grpChg>
        <pc:grpChg chg="add mod">
          <ac:chgData name="Tammy Bradford" userId="3cf75aa5-392d-45a3-ba39-12f708c37216" providerId="ADAL" clId="{8BEADCCC-93C0-478B-B504-8AF0AF274766}" dt="2025-11-15T22:43:59.148" v="1589" actId="1076"/>
          <ac:grpSpMkLst>
            <pc:docMk/>
            <pc:sldMk cId="0" sldId="257"/>
            <ac:grpSpMk id="32" creationId="{FC9399A1-6D54-9642-D052-6E2F977DA8C0}"/>
          </ac:grpSpMkLst>
        </pc:grpChg>
        <pc:grpChg chg="add mod">
          <ac:chgData name="Tammy Bradford" userId="3cf75aa5-392d-45a3-ba39-12f708c37216" providerId="ADAL" clId="{8BEADCCC-93C0-478B-B504-8AF0AF274766}" dt="2025-11-15T22:43:59.148" v="1589" actId="1076"/>
          <ac:grpSpMkLst>
            <pc:docMk/>
            <pc:sldMk cId="0" sldId="257"/>
            <ac:grpSpMk id="33" creationId="{6A06472B-C03C-2A2C-4329-7DFA87561F75}"/>
          </ac:grpSpMkLst>
        </pc:grpChg>
        <pc:cxnChg chg="add mod">
          <ac:chgData name="Tammy Bradford" userId="3cf75aa5-392d-45a3-ba39-12f708c37216" providerId="ADAL" clId="{8BEADCCC-93C0-478B-B504-8AF0AF274766}" dt="2025-11-15T22:43:59.148" v="1589" actId="1076"/>
          <ac:cxnSpMkLst>
            <pc:docMk/>
            <pc:sldMk cId="0" sldId="257"/>
            <ac:cxnSpMk id="17" creationId="{E5233DA5-230F-C2A6-57B9-C393EBBED974}"/>
          </ac:cxnSpMkLst>
        </pc:cxnChg>
        <pc:cxnChg chg="add mod">
          <ac:chgData name="Tammy Bradford" userId="3cf75aa5-392d-45a3-ba39-12f708c37216" providerId="ADAL" clId="{8BEADCCC-93C0-478B-B504-8AF0AF274766}" dt="2025-11-15T22:43:59.148" v="1589" actId="1076"/>
          <ac:cxnSpMkLst>
            <pc:docMk/>
            <pc:sldMk cId="0" sldId="257"/>
            <ac:cxnSpMk id="19" creationId="{D7C1859F-239F-E7AB-02C2-6996DDEAD4E3}"/>
          </ac:cxnSpMkLst>
        </pc:cxnChg>
        <pc:cxnChg chg="add mod ord">
          <ac:chgData name="Tammy Bradford" userId="3cf75aa5-392d-45a3-ba39-12f708c37216" providerId="ADAL" clId="{8BEADCCC-93C0-478B-B504-8AF0AF274766}" dt="2025-11-15T22:43:59.148" v="1589" actId="1076"/>
          <ac:cxnSpMkLst>
            <pc:docMk/>
            <pc:sldMk cId="0" sldId="257"/>
            <ac:cxnSpMk id="20" creationId="{BB85942D-298B-9A1D-FB45-A2E186BAFF6E}"/>
          </ac:cxnSpMkLst>
        </pc:cxnChg>
        <pc:cxnChg chg="add mod">
          <ac:chgData name="Tammy Bradford" userId="3cf75aa5-392d-45a3-ba39-12f708c37216" providerId="ADAL" clId="{8BEADCCC-93C0-478B-B504-8AF0AF274766}" dt="2025-11-15T22:43:59.148" v="1589" actId="1076"/>
          <ac:cxnSpMkLst>
            <pc:docMk/>
            <pc:sldMk cId="0" sldId="257"/>
            <ac:cxnSpMk id="21" creationId="{D1A7E331-407A-097C-E0B6-4CC4B5A8F43D}"/>
          </ac:cxnSpMkLst>
        </pc:cxnChg>
      </pc:sldChg>
      <pc:sldChg chg="addSp delSp modSp del mod ord">
        <pc:chgData name="Tammy Bradford" userId="3cf75aa5-392d-45a3-ba39-12f708c37216" providerId="ADAL" clId="{8BEADCCC-93C0-478B-B504-8AF0AF274766}" dt="2025-11-18T21:56:49.271" v="8387" actId="2696"/>
        <pc:sldMkLst>
          <pc:docMk/>
          <pc:sldMk cId="0" sldId="258"/>
        </pc:sldMkLst>
        <pc:spChg chg="add mod">
          <ac:chgData name="Tammy Bradford" userId="3cf75aa5-392d-45a3-ba39-12f708c37216" providerId="ADAL" clId="{8BEADCCC-93C0-478B-B504-8AF0AF274766}" dt="2025-11-18T21:56:13.777" v="8382" actId="21"/>
          <ac:spMkLst>
            <pc:docMk/>
            <pc:sldMk cId="0" sldId="258"/>
            <ac:spMk id="3" creationId="{00000000-0000-0000-0000-000000000000}"/>
          </ac:spMkLst>
        </pc:spChg>
        <pc:spChg chg="mod">
          <ac:chgData name="Tammy Bradford" userId="3cf75aa5-392d-45a3-ba39-12f708c37216" providerId="ADAL" clId="{8BEADCCC-93C0-478B-B504-8AF0AF274766}" dt="2025-11-18T16:33:27.245" v="6694" actId="1076"/>
          <ac:spMkLst>
            <pc:docMk/>
            <pc:sldMk cId="0" sldId="258"/>
            <ac:spMk id="4" creationId="{00000000-0000-0000-0000-000000000000}"/>
          </ac:spMkLst>
        </pc:spChg>
      </pc:sldChg>
      <pc:sldChg chg="delSp del mod">
        <pc:chgData name="Tammy Bradford" userId="3cf75aa5-392d-45a3-ba39-12f708c37216" providerId="ADAL" clId="{8BEADCCC-93C0-478B-B504-8AF0AF274766}" dt="2025-11-18T21:56:49.271" v="8387" actId="2696"/>
        <pc:sldMkLst>
          <pc:docMk/>
          <pc:sldMk cId="0" sldId="259"/>
        </pc:sldMkLst>
        <pc:spChg chg="del">
          <ac:chgData name="Tammy Bradford" userId="3cf75aa5-392d-45a3-ba39-12f708c37216" providerId="ADAL" clId="{8BEADCCC-93C0-478B-B504-8AF0AF274766}" dt="2025-11-18T16:33:20.499" v="6692" actId="21"/>
          <ac:spMkLst>
            <pc:docMk/>
            <pc:sldMk cId="0" sldId="259"/>
            <ac:spMk id="2" creationId="{00000000-0000-0000-0000-000000000000}"/>
          </ac:spMkLst>
        </pc:spChg>
      </pc:sldChg>
      <pc:sldChg chg="del ord">
        <pc:chgData name="Tammy Bradford" userId="3cf75aa5-392d-45a3-ba39-12f708c37216" providerId="ADAL" clId="{8BEADCCC-93C0-478B-B504-8AF0AF274766}" dt="2025-11-18T21:52:08.844" v="8326" actId="2696"/>
        <pc:sldMkLst>
          <pc:docMk/>
          <pc:sldMk cId="0" sldId="260"/>
        </pc:sldMkLst>
      </pc:sldChg>
      <pc:sldChg chg="del">
        <pc:chgData name="Tammy Bradford" userId="3cf75aa5-392d-45a3-ba39-12f708c37216" providerId="ADAL" clId="{8BEADCCC-93C0-478B-B504-8AF0AF274766}" dt="2025-11-19T20:25:14.078" v="14730" actId="47"/>
        <pc:sldMkLst>
          <pc:docMk/>
          <pc:sldMk cId="0" sldId="261"/>
        </pc:sldMkLst>
      </pc:sldChg>
      <pc:sldChg chg="del">
        <pc:chgData name="Tammy Bradford" userId="3cf75aa5-392d-45a3-ba39-12f708c37216" providerId="ADAL" clId="{8BEADCCC-93C0-478B-B504-8AF0AF274766}" dt="2025-11-19T20:25:14.078" v="14730" actId="47"/>
        <pc:sldMkLst>
          <pc:docMk/>
          <pc:sldMk cId="0" sldId="262"/>
        </pc:sldMkLst>
      </pc:sldChg>
      <pc:sldChg chg="addSp delSp modSp del mod ord">
        <pc:chgData name="Tammy Bradford" userId="3cf75aa5-392d-45a3-ba39-12f708c37216" providerId="ADAL" clId="{8BEADCCC-93C0-478B-B504-8AF0AF274766}" dt="2025-11-19T20:05:35.775" v="13810" actId="2696"/>
        <pc:sldMkLst>
          <pc:docMk/>
          <pc:sldMk cId="0" sldId="263"/>
        </pc:sldMkLst>
        <pc:spChg chg="del mod">
          <ac:chgData name="Tammy Bradford" userId="3cf75aa5-392d-45a3-ba39-12f708c37216" providerId="ADAL" clId="{8BEADCCC-93C0-478B-B504-8AF0AF274766}" dt="2025-11-19T19:46:22.113" v="13131" actId="478"/>
          <ac:spMkLst>
            <pc:docMk/>
            <pc:sldMk cId="0" sldId="263"/>
            <ac:spMk id="4" creationId="{00000000-0000-0000-0000-000000000000}"/>
          </ac:spMkLst>
        </pc:spChg>
        <pc:picChg chg="add mod">
          <ac:chgData name="Tammy Bradford" userId="3cf75aa5-392d-45a3-ba39-12f708c37216" providerId="ADAL" clId="{8BEADCCC-93C0-478B-B504-8AF0AF274766}" dt="2025-11-19T19:46:40.437" v="13135" actId="1076"/>
          <ac:picMkLst>
            <pc:docMk/>
            <pc:sldMk cId="0" sldId="263"/>
            <ac:picMk id="7" creationId="{62925F8B-AD65-7B65-4111-F42EA3C97B58}"/>
          </ac:picMkLst>
        </pc:picChg>
        <pc:picChg chg="add del mod">
          <ac:chgData name="Tammy Bradford" userId="3cf75aa5-392d-45a3-ba39-12f708c37216" providerId="ADAL" clId="{8BEADCCC-93C0-478B-B504-8AF0AF274766}" dt="2025-11-19T20:05:12.025" v="13806" actId="21"/>
          <ac:picMkLst>
            <pc:docMk/>
            <pc:sldMk cId="0" sldId="263"/>
            <ac:picMk id="8" creationId="{665E3CCB-22C0-3240-3A3C-F309A1F8F295}"/>
          </ac:picMkLst>
        </pc:picChg>
      </pc:sldChg>
      <pc:sldChg chg="del">
        <pc:chgData name="Tammy Bradford" userId="3cf75aa5-392d-45a3-ba39-12f708c37216" providerId="ADAL" clId="{8BEADCCC-93C0-478B-B504-8AF0AF274766}" dt="2025-11-19T20:25:14.078" v="14730" actId="47"/>
        <pc:sldMkLst>
          <pc:docMk/>
          <pc:sldMk cId="0" sldId="264"/>
        </pc:sldMkLst>
      </pc:sldChg>
      <pc:sldChg chg="addSp delSp modSp add mod">
        <pc:chgData name="Tammy Bradford" userId="3cf75aa5-392d-45a3-ba39-12f708c37216" providerId="ADAL" clId="{8BEADCCC-93C0-478B-B504-8AF0AF274766}" dt="2025-11-19T20:47:10.391" v="15055" actId="1076"/>
        <pc:sldMkLst>
          <pc:docMk/>
          <pc:sldMk cId="181373295" sldId="265"/>
        </pc:sldMkLst>
        <pc:spChg chg="mod">
          <ac:chgData name="Tammy Bradford" userId="3cf75aa5-392d-45a3-ba39-12f708c37216" providerId="ADAL" clId="{8BEADCCC-93C0-478B-B504-8AF0AF274766}" dt="2025-11-18T21:51:57.526" v="8325" actId="14100"/>
          <ac:spMkLst>
            <pc:docMk/>
            <pc:sldMk cId="181373295" sldId="265"/>
            <ac:spMk id="2" creationId="{980F1273-316A-A689-7C51-92D51A9789EC}"/>
          </ac:spMkLst>
        </pc:spChg>
        <pc:spChg chg="mod">
          <ac:chgData name="Tammy Bradford" userId="3cf75aa5-392d-45a3-ba39-12f708c37216" providerId="ADAL" clId="{8BEADCCC-93C0-478B-B504-8AF0AF274766}" dt="2025-11-18T16:34:25.197" v="6702" actId="14100"/>
          <ac:spMkLst>
            <pc:docMk/>
            <pc:sldMk cId="181373295" sldId="265"/>
            <ac:spMk id="3" creationId="{03A15BA6-3955-4C85-231F-EE454C9E6F30}"/>
          </ac:spMkLst>
        </pc:spChg>
        <pc:spChg chg="del">
          <ac:chgData name="Tammy Bradford" userId="3cf75aa5-392d-45a3-ba39-12f708c37216" providerId="ADAL" clId="{8BEADCCC-93C0-478B-B504-8AF0AF274766}" dt="2025-11-18T16:34:03.587" v="6700" actId="478"/>
          <ac:spMkLst>
            <pc:docMk/>
            <pc:sldMk cId="181373295" sldId="265"/>
            <ac:spMk id="5" creationId="{AA64DEBD-9D36-97C8-B88E-1BCDF8908529}"/>
          </ac:spMkLst>
        </pc:spChg>
        <pc:spChg chg="mod">
          <ac:chgData name="Tammy Bradford" userId="3cf75aa5-392d-45a3-ba39-12f708c37216" providerId="ADAL" clId="{8BEADCCC-93C0-478B-B504-8AF0AF274766}" dt="2025-11-19T20:47:05.597" v="15054" actId="1076"/>
          <ac:spMkLst>
            <pc:docMk/>
            <pc:sldMk cId="181373295" sldId="265"/>
            <ac:spMk id="6" creationId="{A8AA8650-2E71-F134-CDEF-35A8A5E7DAD6}"/>
          </ac:spMkLst>
        </pc:spChg>
        <pc:spChg chg="mod">
          <ac:chgData name="Tammy Bradford" userId="3cf75aa5-392d-45a3-ba39-12f708c37216" providerId="ADAL" clId="{8BEADCCC-93C0-478B-B504-8AF0AF274766}" dt="2025-11-19T20:47:10.391" v="15055" actId="1076"/>
          <ac:spMkLst>
            <pc:docMk/>
            <pc:sldMk cId="181373295" sldId="265"/>
            <ac:spMk id="7" creationId="{6CA0D9D6-A15E-1DAC-C7CA-49A705120DB3}"/>
          </ac:spMkLst>
        </pc:spChg>
        <pc:spChg chg="add del mod">
          <ac:chgData name="Tammy Bradford" userId="3cf75aa5-392d-45a3-ba39-12f708c37216" providerId="ADAL" clId="{8BEADCCC-93C0-478B-B504-8AF0AF274766}" dt="2025-11-18T18:15:39.455" v="6866" actId="478"/>
          <ac:spMkLst>
            <pc:docMk/>
            <pc:sldMk cId="181373295" sldId="265"/>
            <ac:spMk id="15" creationId="{534E7FAA-ECE3-14FC-E339-24A44265A7CE}"/>
          </ac:spMkLst>
        </pc:spChg>
        <pc:spChg chg="add mod">
          <ac:chgData name="Tammy Bradford" userId="3cf75aa5-392d-45a3-ba39-12f708c37216" providerId="ADAL" clId="{8BEADCCC-93C0-478B-B504-8AF0AF274766}" dt="2025-11-18T21:49:29.274" v="8261" actId="1076"/>
          <ac:spMkLst>
            <pc:docMk/>
            <pc:sldMk cId="181373295" sldId="265"/>
            <ac:spMk id="27" creationId="{FCD73ED0-B350-E4A2-43AE-C9686B1B7826}"/>
          </ac:spMkLst>
        </pc:spChg>
        <pc:spChg chg="add mod">
          <ac:chgData name="Tammy Bradford" userId="3cf75aa5-392d-45a3-ba39-12f708c37216" providerId="ADAL" clId="{8BEADCCC-93C0-478B-B504-8AF0AF274766}" dt="2025-11-18T21:57:24.185" v="8412" actId="20577"/>
          <ac:spMkLst>
            <pc:docMk/>
            <pc:sldMk cId="181373295" sldId="265"/>
            <ac:spMk id="28" creationId="{83811E06-CD43-4B4C-B9D3-47939A989F4C}"/>
          </ac:spMkLst>
        </pc:spChg>
        <pc:spChg chg="add mod">
          <ac:chgData name="Tammy Bradford" userId="3cf75aa5-392d-45a3-ba39-12f708c37216" providerId="ADAL" clId="{8BEADCCC-93C0-478B-B504-8AF0AF274766}" dt="2025-11-18T21:43:28.082" v="7785" actId="1076"/>
          <ac:spMkLst>
            <pc:docMk/>
            <pc:sldMk cId="181373295" sldId="265"/>
            <ac:spMk id="29" creationId="{AE0119CE-437E-933F-7CE6-0702ED3257B7}"/>
          </ac:spMkLst>
        </pc:spChg>
        <pc:spChg chg="add mod">
          <ac:chgData name="Tammy Bradford" userId="3cf75aa5-392d-45a3-ba39-12f708c37216" providerId="ADAL" clId="{8BEADCCC-93C0-478B-B504-8AF0AF274766}" dt="2025-11-18T21:49:54.685" v="8267" actId="164"/>
          <ac:spMkLst>
            <pc:docMk/>
            <pc:sldMk cId="181373295" sldId="265"/>
            <ac:spMk id="43" creationId="{FB84428F-4633-1B39-5A74-978F31A7C5FA}"/>
          </ac:spMkLst>
        </pc:spChg>
        <pc:spChg chg="add mod">
          <ac:chgData name="Tammy Bradford" userId="3cf75aa5-392d-45a3-ba39-12f708c37216" providerId="ADAL" clId="{8BEADCCC-93C0-478B-B504-8AF0AF274766}" dt="2025-11-18T21:49:54.685" v="8267" actId="164"/>
          <ac:spMkLst>
            <pc:docMk/>
            <pc:sldMk cId="181373295" sldId="265"/>
            <ac:spMk id="45" creationId="{39C88B7C-9056-204D-C6E7-3C008AE69D17}"/>
          </ac:spMkLst>
        </pc:spChg>
        <pc:spChg chg="add mod">
          <ac:chgData name="Tammy Bradford" userId="3cf75aa5-392d-45a3-ba39-12f708c37216" providerId="ADAL" clId="{8BEADCCC-93C0-478B-B504-8AF0AF274766}" dt="2025-11-18T21:49:54.685" v="8267" actId="164"/>
          <ac:spMkLst>
            <pc:docMk/>
            <pc:sldMk cId="181373295" sldId="265"/>
            <ac:spMk id="46" creationId="{5C2FFA94-2B40-8BBA-0327-EE9DE3D22425}"/>
          </ac:spMkLst>
        </pc:spChg>
        <pc:spChg chg="add mod">
          <ac:chgData name="Tammy Bradford" userId="3cf75aa5-392d-45a3-ba39-12f708c37216" providerId="ADAL" clId="{8BEADCCC-93C0-478B-B504-8AF0AF274766}" dt="2025-11-18T21:49:54.685" v="8267" actId="164"/>
          <ac:spMkLst>
            <pc:docMk/>
            <pc:sldMk cId="181373295" sldId="265"/>
            <ac:spMk id="47" creationId="{A550B859-83DD-D0E9-3BB4-140843FE8DFC}"/>
          </ac:spMkLst>
        </pc:spChg>
        <pc:spChg chg="add mod">
          <ac:chgData name="Tammy Bradford" userId="3cf75aa5-392d-45a3-ba39-12f708c37216" providerId="ADAL" clId="{8BEADCCC-93C0-478B-B504-8AF0AF274766}" dt="2025-11-18T21:49:54.685" v="8267" actId="164"/>
          <ac:spMkLst>
            <pc:docMk/>
            <pc:sldMk cId="181373295" sldId="265"/>
            <ac:spMk id="48" creationId="{01BB129A-DA30-AB29-780B-5A2721C23B3A}"/>
          </ac:spMkLst>
        </pc:spChg>
        <pc:spChg chg="add mod">
          <ac:chgData name="Tammy Bradford" userId="3cf75aa5-392d-45a3-ba39-12f708c37216" providerId="ADAL" clId="{8BEADCCC-93C0-478B-B504-8AF0AF274766}" dt="2025-11-18T21:50:18.950" v="8271" actId="1076"/>
          <ac:spMkLst>
            <pc:docMk/>
            <pc:sldMk cId="181373295" sldId="265"/>
            <ac:spMk id="50" creationId="{A171A387-2011-52B0-6FA2-43160E5136A8}"/>
          </ac:spMkLst>
        </pc:spChg>
        <pc:spChg chg="add mod">
          <ac:chgData name="Tammy Bradford" userId="3cf75aa5-392d-45a3-ba39-12f708c37216" providerId="ADAL" clId="{8BEADCCC-93C0-478B-B504-8AF0AF274766}" dt="2025-11-18T21:50:50.445" v="8275" actId="1076"/>
          <ac:spMkLst>
            <pc:docMk/>
            <pc:sldMk cId="181373295" sldId="265"/>
            <ac:spMk id="51" creationId="{B9037322-DE00-E6D8-919F-306D28E08EA0}"/>
          </ac:spMkLst>
        </pc:spChg>
        <pc:grpChg chg="del">
          <ac:chgData name="Tammy Bradford" userId="3cf75aa5-392d-45a3-ba39-12f708c37216" providerId="ADAL" clId="{8BEADCCC-93C0-478B-B504-8AF0AF274766}" dt="2025-11-18T16:33:55.369" v="6697" actId="478"/>
          <ac:grpSpMkLst>
            <pc:docMk/>
            <pc:sldMk cId="181373295" sldId="265"/>
            <ac:grpSpMk id="30" creationId="{0A91BF48-4040-E9A1-82D9-D11E90953296}"/>
          </ac:grpSpMkLst>
        </pc:grpChg>
        <pc:grpChg chg="del">
          <ac:chgData name="Tammy Bradford" userId="3cf75aa5-392d-45a3-ba39-12f708c37216" providerId="ADAL" clId="{8BEADCCC-93C0-478B-B504-8AF0AF274766}" dt="2025-11-18T16:33:56.838" v="6698" actId="478"/>
          <ac:grpSpMkLst>
            <pc:docMk/>
            <pc:sldMk cId="181373295" sldId="265"/>
            <ac:grpSpMk id="31" creationId="{3BD0C4B7-5C1A-C3E0-C1FF-F5444E10C678}"/>
          </ac:grpSpMkLst>
        </pc:grpChg>
        <pc:grpChg chg="del">
          <ac:chgData name="Tammy Bradford" userId="3cf75aa5-392d-45a3-ba39-12f708c37216" providerId="ADAL" clId="{8BEADCCC-93C0-478B-B504-8AF0AF274766}" dt="2025-11-18T16:33:53.159" v="6696" actId="478"/>
          <ac:grpSpMkLst>
            <pc:docMk/>
            <pc:sldMk cId="181373295" sldId="265"/>
            <ac:grpSpMk id="32" creationId="{036C9D7D-C295-C3DE-EC03-873F98B72264}"/>
          </ac:grpSpMkLst>
        </pc:grpChg>
        <pc:grpChg chg="del">
          <ac:chgData name="Tammy Bradford" userId="3cf75aa5-392d-45a3-ba39-12f708c37216" providerId="ADAL" clId="{8BEADCCC-93C0-478B-B504-8AF0AF274766}" dt="2025-11-18T16:33:58.848" v="6699" actId="478"/>
          <ac:grpSpMkLst>
            <pc:docMk/>
            <pc:sldMk cId="181373295" sldId="265"/>
            <ac:grpSpMk id="33" creationId="{EDFDC687-8C7D-9347-2DA6-E4E8A0441312}"/>
          </ac:grpSpMkLst>
        </pc:grpChg>
        <pc:grpChg chg="add mod">
          <ac:chgData name="Tammy Bradford" userId="3cf75aa5-392d-45a3-ba39-12f708c37216" providerId="ADAL" clId="{8BEADCCC-93C0-478B-B504-8AF0AF274766}" dt="2025-11-18T21:50:10.897" v="8270" actId="1076"/>
          <ac:grpSpMkLst>
            <pc:docMk/>
            <pc:sldMk cId="181373295" sldId="265"/>
            <ac:grpSpMk id="53" creationId="{B54768B9-83DE-B78B-B45C-4B2F81B0B5F4}"/>
          </ac:grpSpMkLst>
        </pc:grpChg>
        <pc:graphicFrameChg chg="add mod">
          <ac:chgData name="Tammy Bradford" userId="3cf75aa5-392d-45a3-ba39-12f708c37216" providerId="ADAL" clId="{8BEADCCC-93C0-478B-B504-8AF0AF274766}" dt="2025-11-18T17:31:58.080" v="6805" actId="1076"/>
          <ac:graphicFrameMkLst>
            <pc:docMk/>
            <pc:sldMk cId="181373295" sldId="265"/>
            <ac:graphicFrameMk id="16" creationId="{77211E3A-EFA8-E22E-FDD1-627F55322E8E}"/>
          </ac:graphicFrameMkLst>
        </pc:graphicFrameChg>
        <pc:graphicFrameChg chg="add del mod">
          <ac:chgData name="Tammy Bradford" userId="3cf75aa5-392d-45a3-ba39-12f708c37216" providerId="ADAL" clId="{8BEADCCC-93C0-478B-B504-8AF0AF274766}" dt="2025-11-18T17:53:38.781" v="6812" actId="478"/>
          <ac:graphicFrameMkLst>
            <pc:docMk/>
            <pc:sldMk cId="181373295" sldId="265"/>
            <ac:graphicFrameMk id="18" creationId="{BDC273C1-E580-A23F-F93A-F5442581A726}"/>
          </ac:graphicFrameMkLst>
        </pc:graphicFrameChg>
        <pc:graphicFrameChg chg="add mod">
          <ac:chgData name="Tammy Bradford" userId="3cf75aa5-392d-45a3-ba39-12f708c37216" providerId="ADAL" clId="{8BEADCCC-93C0-478B-B504-8AF0AF274766}" dt="2025-11-18T21:50:43.169" v="8274" actId="1076"/>
          <ac:graphicFrameMkLst>
            <pc:docMk/>
            <pc:sldMk cId="181373295" sldId="265"/>
            <ac:graphicFrameMk id="24" creationId="{D9A6044F-25DE-D3A0-FB06-157F1047860E}"/>
          </ac:graphicFrameMkLst>
        </pc:graphicFrameChg>
        <pc:graphicFrameChg chg="add del mod">
          <ac:chgData name="Tammy Bradford" userId="3cf75aa5-392d-45a3-ba39-12f708c37216" providerId="ADAL" clId="{8BEADCCC-93C0-478B-B504-8AF0AF274766}" dt="2025-11-18T20:58:27.589" v="7571" actId="478"/>
          <ac:graphicFrameMkLst>
            <pc:docMk/>
            <pc:sldMk cId="181373295" sldId="265"/>
            <ac:graphicFrameMk id="25" creationId="{581D754C-9582-13CB-F967-CF77C2B35F59}"/>
          </ac:graphicFrameMkLst>
        </pc:graphicFrameChg>
        <pc:graphicFrameChg chg="add del mod">
          <ac:chgData name="Tammy Bradford" userId="3cf75aa5-392d-45a3-ba39-12f708c37216" providerId="ADAL" clId="{8BEADCCC-93C0-478B-B504-8AF0AF274766}" dt="2025-11-18T20:29:31.320" v="7199" actId="478"/>
          <ac:graphicFrameMkLst>
            <pc:docMk/>
            <pc:sldMk cId="181373295" sldId="265"/>
            <ac:graphicFrameMk id="26" creationId="{CFC46DA8-5C1C-B6B6-825E-DA4F5F688C6A}"/>
          </ac:graphicFrameMkLst>
        </pc:graphicFrameChg>
        <pc:graphicFrameChg chg="add mod">
          <ac:chgData name="Tammy Bradford" userId="3cf75aa5-392d-45a3-ba39-12f708c37216" providerId="ADAL" clId="{8BEADCCC-93C0-478B-B504-8AF0AF274766}" dt="2025-11-18T21:43:28.082" v="7785" actId="1076"/>
          <ac:graphicFrameMkLst>
            <pc:docMk/>
            <pc:sldMk cId="181373295" sldId="265"/>
            <ac:graphicFrameMk id="41" creationId="{DB503D89-1EC0-23D5-B52C-5D1BFFDFB80B}"/>
          </ac:graphicFrameMkLst>
        </pc:graphicFrameChg>
        <pc:graphicFrameChg chg="add mod">
          <ac:chgData name="Tammy Bradford" userId="3cf75aa5-392d-45a3-ba39-12f708c37216" providerId="ADAL" clId="{8BEADCCC-93C0-478B-B504-8AF0AF274766}" dt="2025-11-18T21:49:54.685" v="8267" actId="164"/>
          <ac:graphicFrameMkLst>
            <pc:docMk/>
            <pc:sldMk cId="181373295" sldId="265"/>
            <ac:graphicFrameMk id="42" creationId="{76BCE1F0-EB5F-38F2-96B9-D99E6543D0F7}"/>
          </ac:graphicFrameMkLst>
        </pc:graphicFrameChg>
        <pc:graphicFrameChg chg="add mod">
          <ac:chgData name="Tammy Bradford" userId="3cf75aa5-392d-45a3-ba39-12f708c37216" providerId="ADAL" clId="{8BEADCCC-93C0-478B-B504-8AF0AF274766}" dt="2025-11-18T21:38:39.304" v="7690"/>
          <ac:graphicFrameMkLst>
            <pc:docMk/>
            <pc:sldMk cId="181373295" sldId="265"/>
            <ac:graphicFrameMk id="44" creationId="{76BCE1F0-EB5F-38F2-96B9-D99E6543D0F7}"/>
          </ac:graphicFrameMkLst>
        </pc:graphicFrameChg>
        <pc:picChg chg="add del mod modCrop">
          <ac:chgData name="Tammy Bradford" userId="3cf75aa5-392d-45a3-ba39-12f708c37216" providerId="ADAL" clId="{8BEADCCC-93C0-478B-B504-8AF0AF274766}" dt="2025-11-18T17:54:21.843" v="6818" actId="478"/>
          <ac:picMkLst>
            <pc:docMk/>
            <pc:sldMk cId="181373295" sldId="265"/>
            <ac:picMk id="23" creationId="{60910643-31F9-6D6B-94E0-6172D26DFB5E}"/>
          </ac:picMkLst>
        </pc:picChg>
        <pc:cxnChg chg="del">
          <ac:chgData name="Tammy Bradford" userId="3cf75aa5-392d-45a3-ba39-12f708c37216" providerId="ADAL" clId="{8BEADCCC-93C0-478B-B504-8AF0AF274766}" dt="2025-11-18T16:34:55.086" v="6704" actId="478"/>
          <ac:cxnSpMkLst>
            <pc:docMk/>
            <pc:sldMk cId="181373295" sldId="265"/>
            <ac:cxnSpMk id="17" creationId="{D07A90C1-8893-2808-0F4E-DAD6014F8F96}"/>
          </ac:cxnSpMkLst>
        </pc:cxnChg>
        <pc:cxnChg chg="del">
          <ac:chgData name="Tammy Bradford" userId="3cf75aa5-392d-45a3-ba39-12f708c37216" providerId="ADAL" clId="{8BEADCCC-93C0-478B-B504-8AF0AF274766}" dt="2025-11-18T16:34:53.806" v="6703" actId="478"/>
          <ac:cxnSpMkLst>
            <pc:docMk/>
            <pc:sldMk cId="181373295" sldId="265"/>
            <ac:cxnSpMk id="19" creationId="{4BD7F352-5523-32FE-4D2D-EA120E897CF8}"/>
          </ac:cxnSpMkLst>
        </pc:cxnChg>
        <pc:cxnChg chg="del">
          <ac:chgData name="Tammy Bradford" userId="3cf75aa5-392d-45a3-ba39-12f708c37216" providerId="ADAL" clId="{8BEADCCC-93C0-478B-B504-8AF0AF274766}" dt="2025-11-18T16:34:56.477" v="6705" actId="478"/>
          <ac:cxnSpMkLst>
            <pc:docMk/>
            <pc:sldMk cId="181373295" sldId="265"/>
            <ac:cxnSpMk id="20" creationId="{9B0C555D-AD87-F9C1-E9D7-B20B823B93D3}"/>
          </ac:cxnSpMkLst>
        </pc:cxnChg>
        <pc:cxnChg chg="del">
          <ac:chgData name="Tammy Bradford" userId="3cf75aa5-392d-45a3-ba39-12f708c37216" providerId="ADAL" clId="{8BEADCCC-93C0-478B-B504-8AF0AF274766}" dt="2025-11-18T16:34:57.615" v="6706" actId="478"/>
          <ac:cxnSpMkLst>
            <pc:docMk/>
            <pc:sldMk cId="181373295" sldId="265"/>
            <ac:cxnSpMk id="21" creationId="{3F88093A-1AAE-2340-35E7-CCB40B36E49F}"/>
          </ac:cxnSpMkLst>
        </pc:cxnChg>
        <pc:cxnChg chg="add mod">
          <ac:chgData name="Tammy Bradford" userId="3cf75aa5-392d-45a3-ba39-12f708c37216" providerId="ADAL" clId="{8BEADCCC-93C0-478B-B504-8AF0AF274766}" dt="2025-11-18T21:52:19.768" v="8328" actId="208"/>
          <ac:cxnSpMkLst>
            <pc:docMk/>
            <pc:sldMk cId="181373295" sldId="265"/>
            <ac:cxnSpMk id="35" creationId="{8A07ECF9-C4CE-52BD-C5E4-A28527131D1E}"/>
          </ac:cxnSpMkLst>
        </pc:cxnChg>
        <pc:cxnChg chg="add mod">
          <ac:chgData name="Tammy Bradford" userId="3cf75aa5-392d-45a3-ba39-12f708c37216" providerId="ADAL" clId="{8BEADCCC-93C0-478B-B504-8AF0AF274766}" dt="2025-11-18T21:49:35.118" v="8262" actId="14100"/>
          <ac:cxnSpMkLst>
            <pc:docMk/>
            <pc:sldMk cId="181373295" sldId="265"/>
            <ac:cxnSpMk id="37" creationId="{41C79BD4-120A-E5BC-DECE-082EFDFE3351}"/>
          </ac:cxnSpMkLst>
        </pc:cxnChg>
        <pc:cxnChg chg="add mod">
          <ac:chgData name="Tammy Bradford" userId="3cf75aa5-392d-45a3-ba39-12f708c37216" providerId="ADAL" clId="{8BEADCCC-93C0-478B-B504-8AF0AF274766}" dt="2025-11-18T21:50:03.086" v="8269" actId="1076"/>
          <ac:cxnSpMkLst>
            <pc:docMk/>
            <pc:sldMk cId="181373295" sldId="265"/>
            <ac:cxnSpMk id="39" creationId="{7136887C-7886-83FF-DC04-82A80EFA6230}"/>
          </ac:cxnSpMkLst>
        </pc:cxnChg>
        <pc:cxnChg chg="add mod">
          <ac:chgData name="Tammy Bradford" userId="3cf75aa5-392d-45a3-ba39-12f708c37216" providerId="ADAL" clId="{8BEADCCC-93C0-478B-B504-8AF0AF274766}" dt="2025-11-18T21:50:58.154" v="8276" actId="208"/>
          <ac:cxnSpMkLst>
            <pc:docMk/>
            <pc:sldMk cId="181373295" sldId="265"/>
            <ac:cxnSpMk id="49" creationId="{576110DB-0D48-F526-BE88-0EA4E2870E8C}"/>
          </ac:cxnSpMkLst>
        </pc:cxnChg>
      </pc:sldChg>
      <pc:sldChg chg="addSp delSp modSp add mod">
        <pc:chgData name="Tammy Bradford" userId="3cf75aa5-392d-45a3-ba39-12f708c37216" providerId="ADAL" clId="{8BEADCCC-93C0-478B-B504-8AF0AF274766}" dt="2025-11-19T20:47:39.873" v="15065" actId="1076"/>
        <pc:sldMkLst>
          <pc:docMk/>
          <pc:sldMk cId="536863747" sldId="266"/>
        </pc:sldMkLst>
        <pc:spChg chg="mod">
          <ac:chgData name="Tammy Bradford" userId="3cf75aa5-392d-45a3-ba39-12f708c37216" providerId="ADAL" clId="{8BEADCCC-93C0-478B-B504-8AF0AF274766}" dt="2025-11-19T17:10:24.681" v="9774" actId="552"/>
          <ac:spMkLst>
            <pc:docMk/>
            <pc:sldMk cId="536863747" sldId="266"/>
            <ac:spMk id="2" creationId="{F1ED00D5-ED18-5557-ADA0-C2A21024E656}"/>
          </ac:spMkLst>
        </pc:spChg>
        <pc:spChg chg="mod">
          <ac:chgData name="Tammy Bradford" userId="3cf75aa5-392d-45a3-ba39-12f708c37216" providerId="ADAL" clId="{8BEADCCC-93C0-478B-B504-8AF0AF274766}" dt="2025-11-19T17:10:24.681" v="9774" actId="552"/>
          <ac:spMkLst>
            <pc:docMk/>
            <pc:sldMk cId="536863747" sldId="266"/>
            <ac:spMk id="3" creationId="{1ADA2900-7B8A-7E4E-5DFB-E383AF125AA8}"/>
          </ac:spMkLst>
        </pc:spChg>
        <pc:spChg chg="mod">
          <ac:chgData name="Tammy Bradford" userId="3cf75aa5-392d-45a3-ba39-12f708c37216" providerId="ADAL" clId="{8BEADCCC-93C0-478B-B504-8AF0AF274766}" dt="2025-11-19T20:47:16.048" v="15056" actId="1076"/>
          <ac:spMkLst>
            <pc:docMk/>
            <pc:sldMk cId="536863747" sldId="266"/>
            <ac:spMk id="6" creationId="{AE1A1FF6-EFDF-0319-029D-7D87B8712360}"/>
          </ac:spMkLst>
        </pc:spChg>
        <pc:spChg chg="mod">
          <ac:chgData name="Tammy Bradford" userId="3cf75aa5-392d-45a3-ba39-12f708c37216" providerId="ADAL" clId="{8BEADCCC-93C0-478B-B504-8AF0AF274766}" dt="2025-11-19T20:47:39.873" v="15065" actId="1076"/>
          <ac:spMkLst>
            <pc:docMk/>
            <pc:sldMk cId="536863747" sldId="266"/>
            <ac:spMk id="7" creationId="{DFC09FB0-C888-FAC1-BBEC-175D917E12AD}"/>
          </ac:spMkLst>
        </pc:spChg>
        <pc:spChg chg="add mod">
          <ac:chgData name="Tammy Bradford" userId="3cf75aa5-392d-45a3-ba39-12f708c37216" providerId="ADAL" clId="{8BEADCCC-93C0-478B-B504-8AF0AF274766}" dt="2025-11-19T16:56:22.317" v="9242" actId="1076"/>
          <ac:spMkLst>
            <pc:docMk/>
            <pc:sldMk cId="536863747" sldId="266"/>
            <ac:spMk id="10" creationId="{3F288081-BAF3-8051-0941-6B970B74135C}"/>
          </ac:spMkLst>
        </pc:spChg>
        <pc:spChg chg="add mod">
          <ac:chgData name="Tammy Bradford" userId="3cf75aa5-392d-45a3-ba39-12f708c37216" providerId="ADAL" clId="{8BEADCCC-93C0-478B-B504-8AF0AF274766}" dt="2025-11-19T16:57:40.003" v="9253" actId="1076"/>
          <ac:spMkLst>
            <pc:docMk/>
            <pc:sldMk cId="536863747" sldId="266"/>
            <ac:spMk id="11" creationId="{28058D1B-EBC2-7206-6818-B89260706ADA}"/>
          </ac:spMkLst>
        </pc:spChg>
        <pc:spChg chg="add mod">
          <ac:chgData name="Tammy Bradford" userId="3cf75aa5-392d-45a3-ba39-12f708c37216" providerId="ADAL" clId="{8BEADCCC-93C0-478B-B504-8AF0AF274766}" dt="2025-11-19T17:35:40.735" v="10992" actId="1076"/>
          <ac:spMkLst>
            <pc:docMk/>
            <pc:sldMk cId="536863747" sldId="266"/>
            <ac:spMk id="12" creationId="{407BEC98-F5D3-BCD2-E207-A425ABA76290}"/>
          </ac:spMkLst>
        </pc:spChg>
        <pc:spChg chg="add mod">
          <ac:chgData name="Tammy Bradford" userId="3cf75aa5-392d-45a3-ba39-12f708c37216" providerId="ADAL" clId="{8BEADCCC-93C0-478B-B504-8AF0AF274766}" dt="2025-11-19T17:34:05.576" v="10983" actId="1076"/>
          <ac:spMkLst>
            <pc:docMk/>
            <pc:sldMk cId="536863747" sldId="266"/>
            <ac:spMk id="13" creationId="{325DBB8A-BC08-69F9-90D0-3CC693A163D1}"/>
          </ac:spMkLst>
        </pc:spChg>
        <pc:spChg chg="add mod">
          <ac:chgData name="Tammy Bradford" userId="3cf75aa5-392d-45a3-ba39-12f708c37216" providerId="ADAL" clId="{8BEADCCC-93C0-478B-B504-8AF0AF274766}" dt="2025-11-19T17:34:12.591" v="10984" actId="1076"/>
          <ac:spMkLst>
            <pc:docMk/>
            <pc:sldMk cId="536863747" sldId="266"/>
            <ac:spMk id="14" creationId="{0DDD513C-1558-E1CA-5C06-0B97F7C81BC1}"/>
          </ac:spMkLst>
        </pc:spChg>
        <pc:spChg chg="add mod ord">
          <ac:chgData name="Tammy Bradford" userId="3cf75aa5-392d-45a3-ba39-12f708c37216" providerId="ADAL" clId="{8BEADCCC-93C0-478B-B504-8AF0AF274766}" dt="2025-11-19T20:47:32.444" v="15064" actId="167"/>
          <ac:spMkLst>
            <pc:docMk/>
            <pc:sldMk cId="536863747" sldId="266"/>
            <ac:spMk id="15" creationId="{861AC359-917A-69BC-F398-BEDCEC46A2D3}"/>
          </ac:spMkLst>
        </pc:spChg>
        <pc:spChg chg="add mod">
          <ac:chgData name="Tammy Bradford" userId="3cf75aa5-392d-45a3-ba39-12f708c37216" providerId="ADAL" clId="{8BEADCCC-93C0-478B-B504-8AF0AF274766}" dt="2025-11-19T17:36:02.721" v="10995" actId="1076"/>
          <ac:spMkLst>
            <pc:docMk/>
            <pc:sldMk cId="536863747" sldId="266"/>
            <ac:spMk id="16" creationId="{1F0AAAAF-2551-7617-6C60-9A788C1CA2F4}"/>
          </ac:spMkLst>
        </pc:spChg>
        <pc:spChg chg="add mod">
          <ac:chgData name="Tammy Bradford" userId="3cf75aa5-392d-45a3-ba39-12f708c37216" providerId="ADAL" clId="{8BEADCCC-93C0-478B-B504-8AF0AF274766}" dt="2025-11-19T17:35:57.125" v="10993" actId="1076"/>
          <ac:spMkLst>
            <pc:docMk/>
            <pc:sldMk cId="536863747" sldId="266"/>
            <ac:spMk id="17" creationId="{232FA8CC-9D79-0E0E-48EF-C2A9FE069D2A}"/>
          </ac:spMkLst>
        </pc:spChg>
        <pc:spChg chg="del">
          <ac:chgData name="Tammy Bradford" userId="3cf75aa5-392d-45a3-ba39-12f708c37216" providerId="ADAL" clId="{8BEADCCC-93C0-478B-B504-8AF0AF274766}" dt="2025-11-18T21:53:40.054" v="8335" actId="478"/>
          <ac:spMkLst>
            <pc:docMk/>
            <pc:sldMk cId="536863747" sldId="266"/>
            <ac:spMk id="27" creationId="{8157EE05-BC2E-33C5-001E-BE445728AD09}"/>
          </ac:spMkLst>
        </pc:spChg>
        <pc:spChg chg="del">
          <ac:chgData name="Tammy Bradford" userId="3cf75aa5-392d-45a3-ba39-12f708c37216" providerId="ADAL" clId="{8BEADCCC-93C0-478B-B504-8AF0AF274766}" dt="2025-11-18T21:53:35.324" v="8332" actId="478"/>
          <ac:spMkLst>
            <pc:docMk/>
            <pc:sldMk cId="536863747" sldId="266"/>
            <ac:spMk id="28" creationId="{846BD359-FC70-F77A-41BA-F3AB50493A85}"/>
          </ac:spMkLst>
        </pc:spChg>
        <pc:spChg chg="del">
          <ac:chgData name="Tammy Bradford" userId="3cf75aa5-392d-45a3-ba39-12f708c37216" providerId="ADAL" clId="{8BEADCCC-93C0-478B-B504-8AF0AF274766}" dt="2025-11-18T21:53:28.010" v="8330" actId="478"/>
          <ac:spMkLst>
            <pc:docMk/>
            <pc:sldMk cId="536863747" sldId="266"/>
            <ac:spMk id="29" creationId="{EB4A1B6F-1988-F6E0-0784-E97D7C0E9E3C}"/>
          </ac:spMkLst>
        </pc:spChg>
        <pc:spChg chg="del">
          <ac:chgData name="Tammy Bradford" userId="3cf75aa5-392d-45a3-ba39-12f708c37216" providerId="ADAL" clId="{8BEADCCC-93C0-478B-B504-8AF0AF274766}" dt="2025-11-18T21:53:51.507" v="8339" actId="478"/>
          <ac:spMkLst>
            <pc:docMk/>
            <pc:sldMk cId="536863747" sldId="266"/>
            <ac:spMk id="50" creationId="{3B0A3DAB-D7EA-A03D-FC9C-84391F530EAD}"/>
          </ac:spMkLst>
        </pc:spChg>
        <pc:spChg chg="del">
          <ac:chgData name="Tammy Bradford" userId="3cf75aa5-392d-45a3-ba39-12f708c37216" providerId="ADAL" clId="{8BEADCCC-93C0-478B-B504-8AF0AF274766}" dt="2025-11-18T21:53:49.202" v="8338" actId="478"/>
          <ac:spMkLst>
            <pc:docMk/>
            <pc:sldMk cId="536863747" sldId="266"/>
            <ac:spMk id="51" creationId="{3FDC2C49-F66C-81CF-3515-A71F69484882}"/>
          </ac:spMkLst>
        </pc:spChg>
        <pc:grpChg chg="add del mod">
          <ac:chgData name="Tammy Bradford" userId="3cf75aa5-392d-45a3-ba39-12f708c37216" providerId="ADAL" clId="{8BEADCCC-93C0-478B-B504-8AF0AF274766}" dt="2025-11-18T21:54:40.501" v="8362" actId="165"/>
          <ac:grpSpMkLst>
            <pc:docMk/>
            <pc:sldMk cId="536863747" sldId="266"/>
            <ac:grpSpMk id="10" creationId="{3B203328-9F7C-B24F-921E-DA286641953E}"/>
          </ac:grpSpMkLst>
        </pc:grpChg>
        <pc:grpChg chg="del">
          <ac:chgData name="Tammy Bradford" userId="3cf75aa5-392d-45a3-ba39-12f708c37216" providerId="ADAL" clId="{8BEADCCC-93C0-478B-B504-8AF0AF274766}" dt="2025-11-18T21:53:43.244" v="8336" actId="478"/>
          <ac:grpSpMkLst>
            <pc:docMk/>
            <pc:sldMk cId="536863747" sldId="266"/>
            <ac:grpSpMk id="53" creationId="{DC9E96D8-C273-9DA8-93CD-6FF1B1F8F283}"/>
          </ac:grpSpMkLst>
        </pc:grpChg>
        <pc:graphicFrameChg chg="del">
          <ac:chgData name="Tammy Bradford" userId="3cf75aa5-392d-45a3-ba39-12f708c37216" providerId="ADAL" clId="{8BEADCCC-93C0-478B-B504-8AF0AF274766}" dt="2025-11-18T21:53:46.271" v="8337" actId="478"/>
          <ac:graphicFrameMkLst>
            <pc:docMk/>
            <pc:sldMk cId="536863747" sldId="266"/>
            <ac:graphicFrameMk id="24" creationId="{AC6AB02B-572B-3FCA-82CE-504505A7B35F}"/>
          </ac:graphicFrameMkLst>
        </pc:graphicFrameChg>
        <pc:graphicFrameChg chg="del">
          <ac:chgData name="Tammy Bradford" userId="3cf75aa5-392d-45a3-ba39-12f708c37216" providerId="ADAL" clId="{8BEADCCC-93C0-478B-B504-8AF0AF274766}" dt="2025-11-18T21:53:32.383" v="8331" actId="478"/>
          <ac:graphicFrameMkLst>
            <pc:docMk/>
            <pc:sldMk cId="536863747" sldId="266"/>
            <ac:graphicFrameMk id="41" creationId="{8AFBE8D2-9E62-2BFA-4B0A-62D22B672F31}"/>
          </ac:graphicFrameMkLst>
        </pc:graphicFrameChg>
        <pc:picChg chg="add del mod modCrop">
          <ac:chgData name="Tammy Bradford" userId="3cf75aa5-392d-45a3-ba39-12f708c37216" providerId="ADAL" clId="{8BEADCCC-93C0-478B-B504-8AF0AF274766}" dt="2025-11-19T16:37:54.706" v="9026" actId="478"/>
          <ac:picMkLst>
            <pc:docMk/>
            <pc:sldMk cId="536863747" sldId="266"/>
            <ac:picMk id="19" creationId="{37C58B7C-6A45-040D-5FE8-A2B96EF5FCC5}"/>
          </ac:picMkLst>
        </pc:picChg>
        <pc:picChg chg="add del mod modCrop">
          <ac:chgData name="Tammy Bradford" userId="3cf75aa5-392d-45a3-ba39-12f708c37216" providerId="ADAL" clId="{8BEADCCC-93C0-478B-B504-8AF0AF274766}" dt="2025-11-19T16:40:22.795" v="9048" actId="478"/>
          <ac:picMkLst>
            <pc:docMk/>
            <pc:sldMk cId="536863747" sldId="266"/>
            <ac:picMk id="21" creationId="{98F35DCD-7085-F530-858B-6F1CDE805041}"/>
          </ac:picMkLst>
        </pc:picChg>
        <pc:picChg chg="add del mod">
          <ac:chgData name="Tammy Bradford" userId="3cf75aa5-392d-45a3-ba39-12f708c37216" providerId="ADAL" clId="{8BEADCCC-93C0-478B-B504-8AF0AF274766}" dt="2025-11-19T16:41:50.194" v="9053" actId="478"/>
          <ac:picMkLst>
            <pc:docMk/>
            <pc:sldMk cId="536863747" sldId="266"/>
            <ac:picMk id="23" creationId="{13CAEFEA-067F-2D72-3DE9-B00A6C5EB8EA}"/>
          </ac:picMkLst>
        </pc:picChg>
        <pc:picChg chg="add mod">
          <ac:chgData name="Tammy Bradford" userId="3cf75aa5-392d-45a3-ba39-12f708c37216" providerId="ADAL" clId="{8BEADCCC-93C0-478B-B504-8AF0AF274766}" dt="2025-11-19T16:44:32.292" v="9064" actId="931"/>
          <ac:picMkLst>
            <pc:docMk/>
            <pc:sldMk cId="536863747" sldId="266"/>
            <ac:picMk id="25" creationId="{3454F0B9-7D20-E996-D752-59106E124DBF}"/>
          </ac:picMkLst>
        </pc:picChg>
        <pc:picChg chg="add del mod modCrop">
          <ac:chgData name="Tammy Bradford" userId="3cf75aa5-392d-45a3-ba39-12f708c37216" providerId="ADAL" clId="{8BEADCCC-93C0-478B-B504-8AF0AF274766}" dt="2025-11-19T17:01:17.525" v="9330" actId="478"/>
          <ac:picMkLst>
            <pc:docMk/>
            <pc:sldMk cId="536863747" sldId="266"/>
            <ac:picMk id="27" creationId="{F34F18D1-3CFC-8477-4504-2451C3598800}"/>
          </ac:picMkLst>
        </pc:picChg>
        <pc:picChg chg="add mod modCrop">
          <ac:chgData name="Tammy Bradford" userId="3cf75aa5-392d-45a3-ba39-12f708c37216" providerId="ADAL" clId="{8BEADCCC-93C0-478B-B504-8AF0AF274766}" dt="2025-11-19T17:02:45.900" v="9349"/>
          <ac:picMkLst>
            <pc:docMk/>
            <pc:sldMk cId="536863747" sldId="266"/>
            <ac:picMk id="29" creationId="{AA95EAB9-7999-5443-C02F-9E9378B3018B}"/>
          </ac:picMkLst>
        </pc:picChg>
        <pc:picChg chg="add del mod modCrop">
          <ac:chgData name="Tammy Bradford" userId="3cf75aa5-392d-45a3-ba39-12f708c37216" providerId="ADAL" clId="{8BEADCCC-93C0-478B-B504-8AF0AF274766}" dt="2025-11-19T17:23:52.096" v="10248" actId="478"/>
          <ac:picMkLst>
            <pc:docMk/>
            <pc:sldMk cId="536863747" sldId="266"/>
            <ac:picMk id="31" creationId="{19E1CB94-3B71-36AD-26AD-B25AE34EE63E}"/>
          </ac:picMkLst>
        </pc:picChg>
        <pc:picChg chg="add del mod">
          <ac:chgData name="Tammy Bradford" userId="3cf75aa5-392d-45a3-ba39-12f708c37216" providerId="ADAL" clId="{8BEADCCC-93C0-478B-B504-8AF0AF274766}" dt="2025-11-19T17:15:51.683" v="9916" actId="478"/>
          <ac:picMkLst>
            <pc:docMk/>
            <pc:sldMk cId="536863747" sldId="266"/>
            <ac:picMk id="33" creationId="{2B94A6DE-B79C-382F-84B1-65C253268CBD}"/>
          </ac:picMkLst>
        </pc:picChg>
        <pc:picChg chg="add mod modCrop">
          <ac:chgData name="Tammy Bradford" userId="3cf75aa5-392d-45a3-ba39-12f708c37216" providerId="ADAL" clId="{8BEADCCC-93C0-478B-B504-8AF0AF274766}" dt="2025-11-19T17:35:40.735" v="10992" actId="1076"/>
          <ac:picMkLst>
            <pc:docMk/>
            <pc:sldMk cId="536863747" sldId="266"/>
            <ac:picMk id="35" creationId="{E379D53B-3BD8-98D2-309E-2D2DA67C5D3D}"/>
          </ac:picMkLst>
        </pc:picChg>
        <pc:picChg chg="add mod modCrop">
          <ac:chgData name="Tammy Bradford" userId="3cf75aa5-392d-45a3-ba39-12f708c37216" providerId="ADAL" clId="{8BEADCCC-93C0-478B-B504-8AF0AF274766}" dt="2025-11-19T17:26:06.091" v="10363"/>
          <ac:picMkLst>
            <pc:docMk/>
            <pc:sldMk cId="536863747" sldId="266"/>
            <ac:picMk id="37" creationId="{8A4B718F-14AB-5E6C-711A-7E5FC487007B}"/>
          </ac:picMkLst>
        </pc:picChg>
        <pc:picChg chg="add mod">
          <ac:chgData name="Tammy Bradford" userId="3cf75aa5-392d-45a3-ba39-12f708c37216" providerId="ADAL" clId="{8BEADCCC-93C0-478B-B504-8AF0AF274766}" dt="2025-11-19T17:35:57.125" v="10993" actId="1076"/>
          <ac:picMkLst>
            <pc:docMk/>
            <pc:sldMk cId="536863747" sldId="266"/>
            <ac:picMk id="39" creationId="{425CC108-7C7F-495D-B3FE-7D9D696780D3}"/>
          </ac:picMkLst>
        </pc:picChg>
        <pc:cxnChg chg="add mod topLvl">
          <ac:chgData name="Tammy Bradford" userId="3cf75aa5-392d-45a3-ba39-12f708c37216" providerId="ADAL" clId="{8BEADCCC-93C0-478B-B504-8AF0AF274766}" dt="2025-11-18T21:54:40.501" v="8362" actId="165"/>
          <ac:cxnSpMkLst>
            <pc:docMk/>
            <pc:sldMk cId="536863747" sldId="266"/>
            <ac:cxnSpMk id="4" creationId="{8F8808F7-B74C-94B7-A766-6B0FAC43776E}"/>
          </ac:cxnSpMkLst>
        </pc:cxnChg>
        <pc:cxnChg chg="add mod topLvl">
          <ac:chgData name="Tammy Bradford" userId="3cf75aa5-392d-45a3-ba39-12f708c37216" providerId="ADAL" clId="{8BEADCCC-93C0-478B-B504-8AF0AF274766}" dt="2025-11-18T21:54:45.865" v="8363" actId="14100"/>
          <ac:cxnSpMkLst>
            <pc:docMk/>
            <pc:sldMk cId="536863747" sldId="266"/>
            <ac:cxnSpMk id="5" creationId="{30A52F2C-55F9-E82D-5CBF-B5D1DBB1A872}"/>
          </ac:cxnSpMkLst>
        </pc:cxnChg>
        <pc:cxnChg chg="add mod topLvl">
          <ac:chgData name="Tammy Bradford" userId="3cf75aa5-392d-45a3-ba39-12f708c37216" providerId="ADAL" clId="{8BEADCCC-93C0-478B-B504-8AF0AF274766}" dt="2025-11-19T17:36:12.387" v="10996" actId="208"/>
          <ac:cxnSpMkLst>
            <pc:docMk/>
            <pc:sldMk cId="536863747" sldId="266"/>
            <ac:cxnSpMk id="8" creationId="{0A0EAEE8-C47D-25AE-2A13-AC0647903BBC}"/>
          </ac:cxnSpMkLst>
        </pc:cxnChg>
        <pc:cxnChg chg="add mod topLvl">
          <ac:chgData name="Tammy Bradford" userId="3cf75aa5-392d-45a3-ba39-12f708c37216" providerId="ADAL" clId="{8BEADCCC-93C0-478B-B504-8AF0AF274766}" dt="2025-11-19T17:36:18.331" v="10997" actId="208"/>
          <ac:cxnSpMkLst>
            <pc:docMk/>
            <pc:sldMk cId="536863747" sldId="266"/>
            <ac:cxnSpMk id="9" creationId="{BEAC7280-050F-FD41-92B2-75904F1588B5}"/>
          </ac:cxnSpMkLst>
        </pc:cxnChg>
        <pc:cxnChg chg="del">
          <ac:chgData name="Tammy Bradford" userId="3cf75aa5-392d-45a3-ba39-12f708c37216" providerId="ADAL" clId="{8BEADCCC-93C0-478B-B504-8AF0AF274766}" dt="2025-11-18T21:53:37.155" v="8333" actId="478"/>
          <ac:cxnSpMkLst>
            <pc:docMk/>
            <pc:sldMk cId="536863747" sldId="266"/>
            <ac:cxnSpMk id="35" creationId="{98BF3A0B-3117-270D-9A1C-D34F28272B68}"/>
          </ac:cxnSpMkLst>
        </pc:cxnChg>
        <pc:cxnChg chg="del">
          <ac:chgData name="Tammy Bradford" userId="3cf75aa5-392d-45a3-ba39-12f708c37216" providerId="ADAL" clId="{8BEADCCC-93C0-478B-B504-8AF0AF274766}" dt="2025-11-18T21:53:38.259" v="8334" actId="478"/>
          <ac:cxnSpMkLst>
            <pc:docMk/>
            <pc:sldMk cId="536863747" sldId="266"/>
            <ac:cxnSpMk id="37" creationId="{1F8393FA-D2EF-6A3E-E9A7-E42CB8B15FAA}"/>
          </ac:cxnSpMkLst>
        </pc:cxnChg>
        <pc:cxnChg chg="del">
          <ac:chgData name="Tammy Bradford" userId="3cf75aa5-392d-45a3-ba39-12f708c37216" providerId="ADAL" clId="{8BEADCCC-93C0-478B-B504-8AF0AF274766}" dt="2025-11-18T21:53:54.610" v="8340" actId="478"/>
          <ac:cxnSpMkLst>
            <pc:docMk/>
            <pc:sldMk cId="536863747" sldId="266"/>
            <ac:cxnSpMk id="39" creationId="{5DE0040F-4E95-DB71-D83A-C72DD01783AC}"/>
          </ac:cxnSpMkLst>
        </pc:cxnChg>
        <pc:cxnChg chg="del">
          <ac:chgData name="Tammy Bradford" userId="3cf75aa5-392d-45a3-ba39-12f708c37216" providerId="ADAL" clId="{8BEADCCC-93C0-478B-B504-8AF0AF274766}" dt="2025-11-18T21:53:56.034" v="8341" actId="478"/>
          <ac:cxnSpMkLst>
            <pc:docMk/>
            <pc:sldMk cId="536863747" sldId="266"/>
            <ac:cxnSpMk id="49" creationId="{7793EECC-5EB4-8536-71C2-DCE012C38569}"/>
          </ac:cxnSpMkLst>
        </pc:cxnChg>
      </pc:sldChg>
      <pc:sldChg chg="addSp delSp modSp add mod ord">
        <pc:chgData name="Tammy Bradford" userId="3cf75aa5-392d-45a3-ba39-12f708c37216" providerId="ADAL" clId="{8BEADCCC-93C0-478B-B504-8AF0AF274766}" dt="2025-11-19T20:48:01.151" v="15067" actId="1076"/>
        <pc:sldMkLst>
          <pc:docMk/>
          <pc:sldMk cId="458787411" sldId="267"/>
        </pc:sldMkLst>
        <pc:spChg chg="mod">
          <ac:chgData name="Tammy Bradford" userId="3cf75aa5-392d-45a3-ba39-12f708c37216" providerId="ADAL" clId="{8BEADCCC-93C0-478B-B504-8AF0AF274766}" dt="2025-11-19T18:23:34.892" v="13058" actId="1076"/>
          <ac:spMkLst>
            <pc:docMk/>
            <pc:sldMk cId="458787411" sldId="267"/>
            <ac:spMk id="2" creationId="{65E28203-027F-B24A-D4F4-12553E47E1C2}"/>
          </ac:spMkLst>
        </pc:spChg>
        <pc:spChg chg="mod">
          <ac:chgData name="Tammy Bradford" userId="3cf75aa5-392d-45a3-ba39-12f708c37216" providerId="ADAL" clId="{8BEADCCC-93C0-478B-B504-8AF0AF274766}" dt="2025-11-19T19:49:23.507" v="13174" actId="20577"/>
          <ac:spMkLst>
            <pc:docMk/>
            <pc:sldMk cId="458787411" sldId="267"/>
            <ac:spMk id="3" creationId="{A9C0C70A-F7F6-E52C-94D9-FAE47EF94424}"/>
          </ac:spMkLst>
        </pc:spChg>
        <pc:spChg chg="add mod">
          <ac:chgData name="Tammy Bradford" userId="3cf75aa5-392d-45a3-ba39-12f708c37216" providerId="ADAL" clId="{8BEADCCC-93C0-478B-B504-8AF0AF274766}" dt="2025-11-19T18:18:53.568" v="12952" actId="165"/>
          <ac:spMkLst>
            <pc:docMk/>
            <pc:sldMk cId="458787411" sldId="267"/>
            <ac:spMk id="4" creationId="{15C18BF4-3749-141D-80AE-AF6013998DEF}"/>
          </ac:spMkLst>
        </pc:spChg>
        <pc:spChg chg="add mod">
          <ac:chgData name="Tammy Bradford" userId="3cf75aa5-392d-45a3-ba39-12f708c37216" providerId="ADAL" clId="{8BEADCCC-93C0-478B-B504-8AF0AF274766}" dt="2025-11-19T18:18:53.568" v="12952" actId="165"/>
          <ac:spMkLst>
            <pc:docMk/>
            <pc:sldMk cId="458787411" sldId="267"/>
            <ac:spMk id="5" creationId="{BE7805B1-8158-F109-EC29-6ED039B6C9A0}"/>
          </ac:spMkLst>
        </pc:spChg>
        <pc:spChg chg="mod">
          <ac:chgData name="Tammy Bradford" userId="3cf75aa5-392d-45a3-ba39-12f708c37216" providerId="ADAL" clId="{8BEADCCC-93C0-478B-B504-8AF0AF274766}" dt="2025-11-19T20:47:56.359" v="15066" actId="1076"/>
          <ac:spMkLst>
            <pc:docMk/>
            <pc:sldMk cId="458787411" sldId="267"/>
            <ac:spMk id="6" creationId="{C9B4EB94-D09C-64BF-8280-CD4E69E6ED1A}"/>
          </ac:spMkLst>
        </pc:spChg>
        <pc:spChg chg="mod">
          <ac:chgData name="Tammy Bradford" userId="3cf75aa5-392d-45a3-ba39-12f708c37216" providerId="ADAL" clId="{8BEADCCC-93C0-478B-B504-8AF0AF274766}" dt="2025-11-19T20:48:01.151" v="15067" actId="1076"/>
          <ac:spMkLst>
            <pc:docMk/>
            <pc:sldMk cId="458787411" sldId="267"/>
            <ac:spMk id="7" creationId="{E06DA1C6-AC32-949A-113A-B4A10A366961}"/>
          </ac:spMkLst>
        </pc:spChg>
        <pc:spChg chg="add mod topLvl">
          <ac:chgData name="Tammy Bradford" userId="3cf75aa5-392d-45a3-ba39-12f708c37216" providerId="ADAL" clId="{8BEADCCC-93C0-478B-B504-8AF0AF274766}" dt="2025-11-19T18:20:21.706" v="12993" actId="164"/>
          <ac:spMkLst>
            <pc:docMk/>
            <pc:sldMk cId="458787411" sldId="267"/>
            <ac:spMk id="8" creationId="{35791C3C-F98C-05EF-81C2-44945F62EAD7}"/>
          </ac:spMkLst>
        </pc:spChg>
        <pc:spChg chg="add mod topLvl">
          <ac:chgData name="Tammy Bradford" userId="3cf75aa5-392d-45a3-ba39-12f708c37216" providerId="ADAL" clId="{8BEADCCC-93C0-478B-B504-8AF0AF274766}" dt="2025-11-19T18:20:21.706" v="12993" actId="164"/>
          <ac:spMkLst>
            <pc:docMk/>
            <pc:sldMk cId="458787411" sldId="267"/>
            <ac:spMk id="9" creationId="{417B801A-505D-1C0E-294E-E00E9DC9795D}"/>
          </ac:spMkLst>
        </pc:spChg>
        <pc:spChg chg="add mod">
          <ac:chgData name="Tammy Bradford" userId="3cf75aa5-392d-45a3-ba39-12f708c37216" providerId="ADAL" clId="{8BEADCCC-93C0-478B-B504-8AF0AF274766}" dt="2025-11-19T18:18:53.568" v="12952" actId="165"/>
          <ac:spMkLst>
            <pc:docMk/>
            <pc:sldMk cId="458787411" sldId="267"/>
            <ac:spMk id="10" creationId="{4367A142-EA3F-138D-A5BA-C83851405E24}"/>
          </ac:spMkLst>
        </pc:spChg>
        <pc:spChg chg="add mod">
          <ac:chgData name="Tammy Bradford" userId="3cf75aa5-392d-45a3-ba39-12f708c37216" providerId="ADAL" clId="{8BEADCCC-93C0-478B-B504-8AF0AF274766}" dt="2025-11-19T18:18:53.568" v="12952" actId="165"/>
          <ac:spMkLst>
            <pc:docMk/>
            <pc:sldMk cId="458787411" sldId="267"/>
            <ac:spMk id="11" creationId="{970C22C9-084C-B0B5-402D-9CE2966665B8}"/>
          </ac:spMkLst>
        </pc:spChg>
        <pc:spChg chg="add del mod">
          <ac:chgData name="Tammy Bradford" userId="3cf75aa5-392d-45a3-ba39-12f708c37216" providerId="ADAL" clId="{8BEADCCC-93C0-478B-B504-8AF0AF274766}" dt="2025-11-19T18:22:32.122" v="13009" actId="478"/>
          <ac:spMkLst>
            <pc:docMk/>
            <pc:sldMk cId="458787411" sldId="267"/>
            <ac:spMk id="18" creationId="{A51E852C-2717-FD7D-3C13-95F6C5AD78DA}"/>
          </ac:spMkLst>
        </pc:spChg>
        <pc:spChg chg="add mod">
          <ac:chgData name="Tammy Bradford" userId="3cf75aa5-392d-45a3-ba39-12f708c37216" providerId="ADAL" clId="{8BEADCCC-93C0-478B-B504-8AF0AF274766}" dt="2025-11-19T20:03:41.380" v="13764" actId="164"/>
          <ac:spMkLst>
            <pc:docMk/>
            <pc:sldMk cId="458787411" sldId="267"/>
            <ac:spMk id="19" creationId="{35DEA6DC-C751-3182-30B8-F13A7ECFF0CB}"/>
          </ac:spMkLst>
        </pc:spChg>
        <pc:spChg chg="add mod">
          <ac:chgData name="Tammy Bradford" userId="3cf75aa5-392d-45a3-ba39-12f708c37216" providerId="ADAL" clId="{8BEADCCC-93C0-478B-B504-8AF0AF274766}" dt="2025-11-19T20:11:43.454" v="13924" actId="20577"/>
          <ac:spMkLst>
            <pc:docMk/>
            <pc:sldMk cId="458787411" sldId="267"/>
            <ac:spMk id="22" creationId="{1D8A7159-2953-4045-A9B9-0F89A4614848}"/>
          </ac:spMkLst>
        </pc:spChg>
        <pc:spChg chg="add mod">
          <ac:chgData name="Tammy Bradford" userId="3cf75aa5-392d-45a3-ba39-12f708c37216" providerId="ADAL" clId="{8BEADCCC-93C0-478B-B504-8AF0AF274766}" dt="2025-11-19T18:16:09.591" v="12930" actId="404"/>
          <ac:spMkLst>
            <pc:docMk/>
            <pc:sldMk cId="458787411" sldId="267"/>
            <ac:spMk id="23" creationId="{0B878F73-71EF-8FF2-095A-E278DEF36062}"/>
          </ac:spMkLst>
        </pc:spChg>
        <pc:spChg chg="add mod">
          <ac:chgData name="Tammy Bradford" userId="3cf75aa5-392d-45a3-ba39-12f708c37216" providerId="ADAL" clId="{8BEADCCC-93C0-478B-B504-8AF0AF274766}" dt="2025-11-19T19:54:43.455" v="13449" actId="20577"/>
          <ac:spMkLst>
            <pc:docMk/>
            <pc:sldMk cId="458787411" sldId="267"/>
            <ac:spMk id="25" creationId="{9E31CFAD-D021-334F-3723-FCF0335454FD}"/>
          </ac:spMkLst>
        </pc:spChg>
        <pc:spChg chg="add mod">
          <ac:chgData name="Tammy Bradford" userId="3cf75aa5-392d-45a3-ba39-12f708c37216" providerId="ADAL" clId="{8BEADCCC-93C0-478B-B504-8AF0AF274766}" dt="2025-11-19T18:17:00.465" v="12939" actId="255"/>
          <ac:spMkLst>
            <pc:docMk/>
            <pc:sldMk cId="458787411" sldId="267"/>
            <ac:spMk id="26" creationId="{768642EE-647C-7464-B4AC-46A0699BC96C}"/>
          </ac:spMkLst>
        </pc:spChg>
        <pc:spChg chg="mod">
          <ac:chgData name="Tammy Bradford" userId="3cf75aa5-392d-45a3-ba39-12f708c37216" providerId="ADAL" clId="{8BEADCCC-93C0-478B-B504-8AF0AF274766}" dt="2025-11-19T18:18:53.568" v="12952" actId="165"/>
          <ac:spMkLst>
            <pc:docMk/>
            <pc:sldMk cId="458787411" sldId="267"/>
            <ac:spMk id="27" creationId="{84DE34DA-6354-B272-102C-E764EA80D803}"/>
          </ac:spMkLst>
        </pc:spChg>
        <pc:spChg chg="mod">
          <ac:chgData name="Tammy Bradford" userId="3cf75aa5-392d-45a3-ba39-12f708c37216" providerId="ADAL" clId="{8BEADCCC-93C0-478B-B504-8AF0AF274766}" dt="2025-11-19T18:18:53.568" v="12952" actId="165"/>
          <ac:spMkLst>
            <pc:docMk/>
            <pc:sldMk cId="458787411" sldId="267"/>
            <ac:spMk id="28" creationId="{D7303F6D-04E5-781A-A56A-5A2BF0154CB6}"/>
          </ac:spMkLst>
        </pc:spChg>
        <pc:spChg chg="del">
          <ac:chgData name="Tammy Bradford" userId="3cf75aa5-392d-45a3-ba39-12f708c37216" providerId="ADAL" clId="{8BEADCCC-93C0-478B-B504-8AF0AF274766}" dt="2025-11-19T17:37:12.622" v="11012" actId="478"/>
          <ac:spMkLst>
            <pc:docMk/>
            <pc:sldMk cId="458787411" sldId="267"/>
            <ac:spMk id="29" creationId="{78671F02-0B76-489A-354E-DE8F6B4E76A0}"/>
          </ac:spMkLst>
        </pc:spChg>
        <pc:spChg chg="add mod">
          <ac:chgData name="Tammy Bradford" userId="3cf75aa5-392d-45a3-ba39-12f708c37216" providerId="ADAL" clId="{8BEADCCC-93C0-478B-B504-8AF0AF274766}" dt="2025-11-19T18:16:21.550" v="12932" actId="255"/>
          <ac:spMkLst>
            <pc:docMk/>
            <pc:sldMk cId="458787411" sldId="267"/>
            <ac:spMk id="30" creationId="{B06451B9-5252-4446-B90D-252E86219C16}"/>
          </ac:spMkLst>
        </pc:spChg>
        <pc:spChg chg="add mod topLvl">
          <ac:chgData name="Tammy Bradford" userId="3cf75aa5-392d-45a3-ba39-12f708c37216" providerId="ADAL" clId="{8BEADCCC-93C0-478B-B504-8AF0AF274766}" dt="2025-11-19T18:17:43.458" v="12943" actId="164"/>
          <ac:spMkLst>
            <pc:docMk/>
            <pc:sldMk cId="458787411" sldId="267"/>
            <ac:spMk id="31" creationId="{BCDC7A07-5032-78AA-7221-68AD2CD4B9D8}"/>
          </ac:spMkLst>
        </pc:spChg>
        <pc:spChg chg="add mod">
          <ac:chgData name="Tammy Bradford" userId="3cf75aa5-392d-45a3-ba39-12f708c37216" providerId="ADAL" clId="{8BEADCCC-93C0-478B-B504-8AF0AF274766}" dt="2025-11-19T18:14:55.261" v="12916" actId="164"/>
          <ac:spMkLst>
            <pc:docMk/>
            <pc:sldMk cId="458787411" sldId="267"/>
            <ac:spMk id="32" creationId="{74E173F2-05CA-8DDA-6C4A-DD51B6C823BD}"/>
          </ac:spMkLst>
        </pc:spChg>
        <pc:spChg chg="add mod">
          <ac:chgData name="Tammy Bradford" userId="3cf75aa5-392d-45a3-ba39-12f708c37216" providerId="ADAL" clId="{8BEADCCC-93C0-478B-B504-8AF0AF274766}" dt="2025-11-19T18:15:00.578" v="12917" actId="164"/>
          <ac:spMkLst>
            <pc:docMk/>
            <pc:sldMk cId="458787411" sldId="267"/>
            <ac:spMk id="33" creationId="{C01156A8-A06F-405D-2D13-4C00AC9D66F9}"/>
          </ac:spMkLst>
        </pc:spChg>
        <pc:spChg chg="add mod topLvl">
          <ac:chgData name="Tammy Bradford" userId="3cf75aa5-392d-45a3-ba39-12f708c37216" providerId="ADAL" clId="{8BEADCCC-93C0-478B-B504-8AF0AF274766}" dt="2025-11-19T18:17:43.458" v="12943" actId="164"/>
          <ac:spMkLst>
            <pc:docMk/>
            <pc:sldMk cId="458787411" sldId="267"/>
            <ac:spMk id="34" creationId="{9471B3D4-00FA-F1E3-2CEE-5E985F0CF903}"/>
          </ac:spMkLst>
        </pc:spChg>
        <pc:spChg chg="add mod">
          <ac:chgData name="Tammy Bradford" userId="3cf75aa5-392d-45a3-ba39-12f708c37216" providerId="ADAL" clId="{8BEADCCC-93C0-478B-B504-8AF0AF274766}" dt="2025-11-19T18:18:08.780" v="12947" actId="12789"/>
          <ac:spMkLst>
            <pc:docMk/>
            <pc:sldMk cId="458787411" sldId="267"/>
            <ac:spMk id="36" creationId="{D1440D13-BEAE-82B0-4A4F-C4776C931D4C}"/>
          </ac:spMkLst>
        </pc:spChg>
        <pc:spChg chg="add mod">
          <ac:chgData name="Tammy Bradford" userId="3cf75aa5-392d-45a3-ba39-12f708c37216" providerId="ADAL" clId="{8BEADCCC-93C0-478B-B504-8AF0AF274766}" dt="2025-11-19T18:18:08.780" v="12947" actId="12789"/>
          <ac:spMkLst>
            <pc:docMk/>
            <pc:sldMk cId="458787411" sldId="267"/>
            <ac:spMk id="38" creationId="{6F3D3DD5-E199-6775-5CC8-AE5AAF52AFDD}"/>
          </ac:spMkLst>
        </pc:spChg>
        <pc:spChg chg="add del mod">
          <ac:chgData name="Tammy Bradford" userId="3cf75aa5-392d-45a3-ba39-12f708c37216" providerId="ADAL" clId="{8BEADCCC-93C0-478B-B504-8AF0AF274766}" dt="2025-11-19T20:17:34.280" v="14096" actId="21"/>
          <ac:spMkLst>
            <pc:docMk/>
            <pc:sldMk cId="458787411" sldId="267"/>
            <ac:spMk id="50" creationId="{4339F44C-B4F3-7DF5-E299-7DA61AF6D927}"/>
          </ac:spMkLst>
        </pc:spChg>
        <pc:spChg chg="del mod">
          <ac:chgData name="Tammy Bradford" userId="3cf75aa5-392d-45a3-ba39-12f708c37216" providerId="ADAL" clId="{8BEADCCC-93C0-478B-B504-8AF0AF274766}" dt="2025-11-19T20:17:45.847" v="14099" actId="478"/>
          <ac:spMkLst>
            <pc:docMk/>
            <pc:sldMk cId="458787411" sldId="267"/>
            <ac:spMk id="51" creationId="{1FDBE847-CAD2-40F9-A200-2C40BBEC13C7}"/>
          </ac:spMkLst>
        </pc:spChg>
        <pc:spChg chg="add del mod">
          <ac:chgData name="Tammy Bradford" userId="3cf75aa5-392d-45a3-ba39-12f708c37216" providerId="ADAL" clId="{8BEADCCC-93C0-478B-B504-8AF0AF274766}" dt="2025-11-19T19:47:57.744" v="13141" actId="478"/>
          <ac:spMkLst>
            <pc:docMk/>
            <pc:sldMk cId="458787411" sldId="267"/>
            <ac:spMk id="60" creationId="{7850ADFF-6A3F-C1CA-40F2-8F0F756965D8}"/>
          </ac:spMkLst>
        </pc:spChg>
        <pc:spChg chg="add mod">
          <ac:chgData name="Tammy Bradford" userId="3cf75aa5-392d-45a3-ba39-12f708c37216" providerId="ADAL" clId="{8BEADCCC-93C0-478B-B504-8AF0AF274766}" dt="2025-11-19T20:20:37.777" v="14172" actId="6549"/>
          <ac:spMkLst>
            <pc:docMk/>
            <pc:sldMk cId="458787411" sldId="267"/>
            <ac:spMk id="70" creationId="{A8B8EC04-9F66-62F5-4E33-A79A579A7239}"/>
          </ac:spMkLst>
        </pc:spChg>
        <pc:spChg chg="add mod">
          <ac:chgData name="Tammy Bradford" userId="3cf75aa5-392d-45a3-ba39-12f708c37216" providerId="ADAL" clId="{8BEADCCC-93C0-478B-B504-8AF0AF274766}" dt="2025-11-19T20:20:18.081" v="14166" actId="1076"/>
          <ac:spMkLst>
            <pc:docMk/>
            <pc:sldMk cId="458787411" sldId="267"/>
            <ac:spMk id="73" creationId="{0FA2B67C-5B18-E7D3-9C4E-CE221DDE1695}"/>
          </ac:spMkLst>
        </pc:spChg>
        <pc:spChg chg="add mod">
          <ac:chgData name="Tammy Bradford" userId="3cf75aa5-392d-45a3-ba39-12f708c37216" providerId="ADAL" clId="{8BEADCCC-93C0-478B-B504-8AF0AF274766}" dt="2025-11-19T20:19:29.626" v="14160" actId="1076"/>
          <ac:spMkLst>
            <pc:docMk/>
            <pc:sldMk cId="458787411" sldId="267"/>
            <ac:spMk id="74" creationId="{BB7473AC-3D3B-2169-5873-269D8DB3B31E}"/>
          </ac:spMkLst>
        </pc:spChg>
        <pc:grpChg chg="add mod topLvl">
          <ac:chgData name="Tammy Bradford" userId="3cf75aa5-392d-45a3-ba39-12f708c37216" providerId="ADAL" clId="{8BEADCCC-93C0-478B-B504-8AF0AF274766}" dt="2025-11-19T18:21:43.543" v="13002" actId="164"/>
          <ac:grpSpMkLst>
            <pc:docMk/>
            <pc:sldMk cId="458787411" sldId="267"/>
            <ac:grpSpMk id="12" creationId="{1CBF4737-09D7-D562-4A3E-4C9FE42C43E8}"/>
          </ac:grpSpMkLst>
        </pc:grpChg>
        <pc:grpChg chg="add del mod">
          <ac:chgData name="Tammy Bradford" userId="3cf75aa5-392d-45a3-ba39-12f708c37216" providerId="ADAL" clId="{8BEADCCC-93C0-478B-B504-8AF0AF274766}" dt="2025-11-19T18:20:08.584" v="12990" actId="165"/>
          <ac:grpSpMkLst>
            <pc:docMk/>
            <pc:sldMk cId="458787411" sldId="267"/>
            <ac:grpSpMk id="13" creationId="{527D9092-358A-1AC5-3CB6-BCF4444EC94B}"/>
          </ac:grpSpMkLst>
        </pc:grpChg>
        <pc:grpChg chg="add mod topLvl">
          <ac:chgData name="Tammy Bradford" userId="3cf75aa5-392d-45a3-ba39-12f708c37216" providerId="ADAL" clId="{8BEADCCC-93C0-478B-B504-8AF0AF274766}" dt="2025-11-19T18:21:43.543" v="13002" actId="164"/>
          <ac:grpSpMkLst>
            <pc:docMk/>
            <pc:sldMk cId="458787411" sldId="267"/>
            <ac:grpSpMk id="14" creationId="{E425DD17-FE2C-EF8E-D989-8EF56AD0B4F7}"/>
          </ac:grpSpMkLst>
        </pc:grpChg>
        <pc:grpChg chg="add mod">
          <ac:chgData name="Tammy Bradford" userId="3cf75aa5-392d-45a3-ba39-12f708c37216" providerId="ADAL" clId="{8BEADCCC-93C0-478B-B504-8AF0AF274766}" dt="2025-11-19T18:21:43.543" v="13002" actId="164"/>
          <ac:grpSpMkLst>
            <pc:docMk/>
            <pc:sldMk cId="458787411" sldId="267"/>
            <ac:grpSpMk id="15" creationId="{1E99CD83-2FF0-EC6D-A441-42A9891E0CC6}"/>
          </ac:grpSpMkLst>
        </pc:grpChg>
        <pc:grpChg chg="add mod">
          <ac:chgData name="Tammy Bradford" userId="3cf75aa5-392d-45a3-ba39-12f708c37216" providerId="ADAL" clId="{8BEADCCC-93C0-478B-B504-8AF0AF274766}" dt="2025-11-19T17:55:13.473" v="11832" actId="164"/>
          <ac:grpSpMkLst>
            <pc:docMk/>
            <pc:sldMk cId="458787411" sldId="267"/>
            <ac:grpSpMk id="20" creationId="{7D6ACEE0-F870-E89F-6783-6F0EEE4D79EC}"/>
          </ac:grpSpMkLst>
        </pc:grpChg>
        <pc:grpChg chg="add del mod">
          <ac:chgData name="Tammy Bradford" userId="3cf75aa5-392d-45a3-ba39-12f708c37216" providerId="ADAL" clId="{8BEADCCC-93C0-478B-B504-8AF0AF274766}" dt="2025-11-19T18:18:50.302" v="12951" actId="165"/>
          <ac:grpSpMkLst>
            <pc:docMk/>
            <pc:sldMk cId="458787411" sldId="267"/>
            <ac:grpSpMk id="21" creationId="{F3860411-A1B3-DAC5-DFB9-370D6E4241DF}"/>
          </ac:grpSpMkLst>
        </pc:grpChg>
        <pc:grpChg chg="add mod">
          <ac:chgData name="Tammy Bradford" userId="3cf75aa5-392d-45a3-ba39-12f708c37216" providerId="ADAL" clId="{8BEADCCC-93C0-478B-B504-8AF0AF274766}" dt="2025-11-19T18:18:42.961" v="12950" actId="164"/>
          <ac:grpSpMkLst>
            <pc:docMk/>
            <pc:sldMk cId="458787411" sldId="267"/>
            <ac:grpSpMk id="40" creationId="{71BF4F2E-7EBE-9551-ADDE-D2DDDACF39FB}"/>
          </ac:grpSpMkLst>
        </pc:grpChg>
        <pc:grpChg chg="add mod">
          <ac:chgData name="Tammy Bradford" userId="3cf75aa5-392d-45a3-ba39-12f708c37216" providerId="ADAL" clId="{8BEADCCC-93C0-478B-B504-8AF0AF274766}" dt="2025-11-19T18:18:42.961" v="12950" actId="164"/>
          <ac:grpSpMkLst>
            <pc:docMk/>
            <pc:sldMk cId="458787411" sldId="267"/>
            <ac:grpSpMk id="44" creationId="{73139E24-F5AE-2424-ACA7-23637968CBE0}"/>
          </ac:grpSpMkLst>
        </pc:grpChg>
        <pc:grpChg chg="add mod">
          <ac:chgData name="Tammy Bradford" userId="3cf75aa5-392d-45a3-ba39-12f708c37216" providerId="ADAL" clId="{8BEADCCC-93C0-478B-B504-8AF0AF274766}" dt="2025-11-19T18:18:42.961" v="12950" actId="164"/>
          <ac:grpSpMkLst>
            <pc:docMk/>
            <pc:sldMk cId="458787411" sldId="267"/>
            <ac:grpSpMk id="52" creationId="{8621E4D4-272F-BF31-B4C0-76C6D7B42745}"/>
          </ac:grpSpMkLst>
        </pc:grpChg>
        <pc:grpChg chg="del">
          <ac:chgData name="Tammy Bradford" userId="3cf75aa5-392d-45a3-ba39-12f708c37216" providerId="ADAL" clId="{8BEADCCC-93C0-478B-B504-8AF0AF274766}" dt="2025-11-19T17:37:07.539" v="11011" actId="478"/>
          <ac:grpSpMkLst>
            <pc:docMk/>
            <pc:sldMk cId="458787411" sldId="267"/>
            <ac:grpSpMk id="53" creationId="{3336A88A-789F-A4C6-F060-6451747458F5}"/>
          </ac:grpSpMkLst>
        </pc:grpChg>
        <pc:grpChg chg="add mod">
          <ac:chgData name="Tammy Bradford" userId="3cf75aa5-392d-45a3-ba39-12f708c37216" providerId="ADAL" clId="{8BEADCCC-93C0-478B-B504-8AF0AF274766}" dt="2025-11-19T18:18:42.961" v="12950" actId="164"/>
          <ac:grpSpMkLst>
            <pc:docMk/>
            <pc:sldMk cId="458787411" sldId="267"/>
            <ac:grpSpMk id="54" creationId="{2347080E-968A-C0F5-3C1C-69DBF307897E}"/>
          </ac:grpSpMkLst>
        </pc:grpChg>
        <pc:grpChg chg="add del mod">
          <ac:chgData name="Tammy Bradford" userId="3cf75aa5-392d-45a3-ba39-12f708c37216" providerId="ADAL" clId="{8BEADCCC-93C0-478B-B504-8AF0AF274766}" dt="2025-11-19T18:17:30.003" v="12941" actId="165"/>
          <ac:grpSpMkLst>
            <pc:docMk/>
            <pc:sldMk cId="458787411" sldId="267"/>
            <ac:grpSpMk id="55" creationId="{750D81A9-9EBE-604D-63DA-CC1FA277C929}"/>
          </ac:grpSpMkLst>
        </pc:grpChg>
        <pc:grpChg chg="add mod">
          <ac:chgData name="Tammy Bradford" userId="3cf75aa5-392d-45a3-ba39-12f708c37216" providerId="ADAL" clId="{8BEADCCC-93C0-478B-B504-8AF0AF274766}" dt="2025-11-19T18:18:42.961" v="12950" actId="164"/>
          <ac:grpSpMkLst>
            <pc:docMk/>
            <pc:sldMk cId="458787411" sldId="267"/>
            <ac:grpSpMk id="56" creationId="{41CEAA20-EC6E-B665-B0C3-19880652806F}"/>
          </ac:grpSpMkLst>
        </pc:grpChg>
        <pc:grpChg chg="add mod">
          <ac:chgData name="Tammy Bradford" userId="3cf75aa5-392d-45a3-ba39-12f708c37216" providerId="ADAL" clId="{8BEADCCC-93C0-478B-B504-8AF0AF274766}" dt="2025-11-19T20:03:13.945" v="13759" actId="164"/>
          <ac:grpSpMkLst>
            <pc:docMk/>
            <pc:sldMk cId="458787411" sldId="267"/>
            <ac:grpSpMk id="57" creationId="{B8641819-1F05-C04B-0975-DAA645F936C6}"/>
          </ac:grpSpMkLst>
        </pc:grpChg>
        <pc:grpChg chg="add mod">
          <ac:chgData name="Tammy Bradford" userId="3cf75aa5-392d-45a3-ba39-12f708c37216" providerId="ADAL" clId="{8BEADCCC-93C0-478B-B504-8AF0AF274766}" dt="2025-11-19T18:21:43.543" v="13002" actId="164"/>
          <ac:grpSpMkLst>
            <pc:docMk/>
            <pc:sldMk cId="458787411" sldId="267"/>
            <ac:grpSpMk id="58" creationId="{E8387813-831D-F2ED-41AB-6A5F3E8FDB13}"/>
          </ac:grpSpMkLst>
        </pc:grpChg>
        <pc:grpChg chg="add mod">
          <ac:chgData name="Tammy Bradford" userId="3cf75aa5-392d-45a3-ba39-12f708c37216" providerId="ADAL" clId="{8BEADCCC-93C0-478B-B504-8AF0AF274766}" dt="2025-11-19T20:03:41.380" v="13764" actId="164"/>
          <ac:grpSpMkLst>
            <pc:docMk/>
            <pc:sldMk cId="458787411" sldId="267"/>
            <ac:grpSpMk id="59" creationId="{0FB0E17A-A03D-9808-A5E1-A9E624C5E546}"/>
          </ac:grpSpMkLst>
        </pc:grpChg>
        <pc:grpChg chg="add mod">
          <ac:chgData name="Tammy Bradford" userId="3cf75aa5-392d-45a3-ba39-12f708c37216" providerId="ADAL" clId="{8BEADCCC-93C0-478B-B504-8AF0AF274766}" dt="2025-11-19T20:11:26.781" v="13911" actId="1076"/>
          <ac:grpSpMkLst>
            <pc:docMk/>
            <pc:sldMk cId="458787411" sldId="267"/>
            <ac:grpSpMk id="71" creationId="{325DA7C1-9FD6-1B8C-D1FE-03F48B9DB0BE}"/>
          </ac:grpSpMkLst>
        </pc:grpChg>
        <pc:grpChg chg="add del mod">
          <ac:chgData name="Tammy Bradford" userId="3cf75aa5-392d-45a3-ba39-12f708c37216" providerId="ADAL" clId="{8BEADCCC-93C0-478B-B504-8AF0AF274766}" dt="2025-11-19T20:07:01.425" v="13820" actId="478"/>
          <ac:grpSpMkLst>
            <pc:docMk/>
            <pc:sldMk cId="458787411" sldId="267"/>
            <ac:grpSpMk id="72" creationId="{D443724D-2C72-476D-B66D-F32D1C3622A4}"/>
          </ac:grpSpMkLst>
        </pc:grpChg>
        <pc:graphicFrameChg chg="del">
          <ac:chgData name="Tammy Bradford" userId="3cf75aa5-392d-45a3-ba39-12f708c37216" providerId="ADAL" clId="{8BEADCCC-93C0-478B-B504-8AF0AF274766}" dt="2025-11-19T17:37:42.858" v="11015" actId="478"/>
          <ac:graphicFrameMkLst>
            <pc:docMk/>
            <pc:sldMk cId="458787411" sldId="267"/>
            <ac:graphicFrameMk id="24" creationId="{4C872164-B508-838E-8F06-964606E37992}"/>
          </ac:graphicFrameMkLst>
        </pc:graphicFrameChg>
        <pc:graphicFrameChg chg="del">
          <ac:chgData name="Tammy Bradford" userId="3cf75aa5-392d-45a3-ba39-12f708c37216" providerId="ADAL" clId="{8BEADCCC-93C0-478B-B504-8AF0AF274766}" dt="2025-11-19T17:37:15.532" v="11013" actId="478"/>
          <ac:graphicFrameMkLst>
            <pc:docMk/>
            <pc:sldMk cId="458787411" sldId="267"/>
            <ac:graphicFrameMk id="41" creationId="{F71978BA-9181-6028-A7EA-8D8279E957D6}"/>
          </ac:graphicFrameMkLst>
        </pc:graphicFrameChg>
        <pc:graphicFrameChg chg="add del mod modGraphic">
          <ac:chgData name="Tammy Bradford" userId="3cf75aa5-392d-45a3-ba39-12f708c37216" providerId="ADAL" clId="{8BEADCCC-93C0-478B-B504-8AF0AF274766}" dt="2025-11-19T19:02:12.572" v="13097" actId="478"/>
          <ac:graphicFrameMkLst>
            <pc:docMk/>
            <pc:sldMk cId="458787411" sldId="267"/>
            <ac:graphicFrameMk id="61" creationId="{1DB25223-7B0B-60DE-6109-D7647FF02166}"/>
          </ac:graphicFrameMkLst>
        </pc:graphicFrameChg>
        <pc:graphicFrameChg chg="add del mod">
          <ac:chgData name="Tammy Bradford" userId="3cf75aa5-392d-45a3-ba39-12f708c37216" providerId="ADAL" clId="{8BEADCCC-93C0-478B-B504-8AF0AF274766}" dt="2025-11-19T19:27:07.828" v="13099" actId="478"/>
          <ac:graphicFrameMkLst>
            <pc:docMk/>
            <pc:sldMk cId="458787411" sldId="267"/>
            <ac:graphicFrameMk id="62" creationId="{D0A0F520-82BA-CB95-85D0-2E3A64AD6FB2}"/>
          </ac:graphicFrameMkLst>
        </pc:graphicFrameChg>
        <pc:graphicFrameChg chg="add mod">
          <ac:chgData name="Tammy Bradford" userId="3cf75aa5-392d-45a3-ba39-12f708c37216" providerId="ADAL" clId="{8BEADCCC-93C0-478B-B504-8AF0AF274766}" dt="2025-11-19T19:28:25.511" v="13100"/>
          <ac:graphicFrameMkLst>
            <pc:docMk/>
            <pc:sldMk cId="458787411" sldId="267"/>
            <ac:graphicFrameMk id="63" creationId="{838C9BED-9C2B-2F48-F6FB-9025F3F85497}"/>
          </ac:graphicFrameMkLst>
        </pc:graphicFrameChg>
        <pc:graphicFrameChg chg="add del mod">
          <ac:chgData name="Tammy Bradford" userId="3cf75aa5-392d-45a3-ba39-12f708c37216" providerId="ADAL" clId="{8BEADCCC-93C0-478B-B504-8AF0AF274766}" dt="2025-11-19T19:40:23.514" v="13102" actId="478"/>
          <ac:graphicFrameMkLst>
            <pc:docMk/>
            <pc:sldMk cId="458787411" sldId="267"/>
            <ac:graphicFrameMk id="64" creationId="{B214ABD8-8387-BA40-ED69-A6DEE4BA28D4}"/>
          </ac:graphicFrameMkLst>
        </pc:graphicFrameChg>
        <pc:graphicFrameChg chg="add del mod">
          <ac:chgData name="Tammy Bradford" userId="3cf75aa5-392d-45a3-ba39-12f708c37216" providerId="ADAL" clId="{8BEADCCC-93C0-478B-B504-8AF0AF274766}" dt="2025-11-19T19:42:57.591" v="13105" actId="478"/>
          <ac:graphicFrameMkLst>
            <pc:docMk/>
            <pc:sldMk cId="458787411" sldId="267"/>
            <ac:graphicFrameMk id="65" creationId="{B643247A-E592-738F-770D-18F58B6ACB47}"/>
          </ac:graphicFrameMkLst>
        </pc:graphicFrameChg>
        <pc:graphicFrameChg chg="add">
          <ac:chgData name="Tammy Bradford" userId="3cf75aa5-392d-45a3-ba39-12f708c37216" providerId="ADAL" clId="{8BEADCCC-93C0-478B-B504-8AF0AF274766}" dt="2025-11-19T19:43:19.580" v="13106"/>
          <ac:graphicFrameMkLst>
            <pc:docMk/>
            <pc:sldMk cId="458787411" sldId="267"/>
            <ac:graphicFrameMk id="66" creationId="{B5A081CC-219F-BECA-B933-3DB2EE5DBE17}"/>
          </ac:graphicFrameMkLst>
        </pc:graphicFrameChg>
        <pc:picChg chg="add del mod modCrop">
          <ac:chgData name="Tammy Bradford" userId="3cf75aa5-392d-45a3-ba39-12f708c37216" providerId="ADAL" clId="{8BEADCCC-93C0-478B-B504-8AF0AF274766}" dt="2025-11-19T19:46:45.013" v="13136" actId="478"/>
          <ac:picMkLst>
            <pc:docMk/>
            <pc:sldMk cId="458787411" sldId="267"/>
            <ac:picMk id="68" creationId="{654E0DF6-B89B-C609-5A86-856700FCAD7F}"/>
          </ac:picMkLst>
        </pc:picChg>
        <pc:picChg chg="add del mod modCrop">
          <ac:chgData name="Tammy Bradford" userId="3cf75aa5-392d-45a3-ba39-12f708c37216" providerId="ADAL" clId="{8BEADCCC-93C0-478B-B504-8AF0AF274766}" dt="2025-11-19T19:46:47.412" v="13137" actId="478"/>
          <ac:picMkLst>
            <pc:docMk/>
            <pc:sldMk cId="458787411" sldId="267"/>
            <ac:picMk id="69" creationId="{38E28E7C-AD9F-6B17-D01F-9981BFFA144B}"/>
          </ac:picMkLst>
        </pc:picChg>
        <pc:cxnChg chg="add mod">
          <ac:chgData name="Tammy Bradford" userId="3cf75aa5-392d-45a3-ba39-12f708c37216" providerId="ADAL" clId="{8BEADCCC-93C0-478B-B504-8AF0AF274766}" dt="2025-11-19T18:21:43.543" v="13002" actId="164"/>
          <ac:cxnSpMkLst>
            <pc:docMk/>
            <pc:sldMk cId="458787411" sldId="267"/>
            <ac:cxnSpMk id="17" creationId="{38DCDFD5-2E53-9457-2465-59865F16390B}"/>
          </ac:cxnSpMkLst>
        </pc:cxnChg>
        <pc:cxnChg chg="del">
          <ac:chgData name="Tammy Bradford" userId="3cf75aa5-392d-45a3-ba39-12f708c37216" providerId="ADAL" clId="{8BEADCCC-93C0-478B-B504-8AF0AF274766}" dt="2025-11-19T17:37:17.966" v="11014" actId="478"/>
          <ac:cxnSpMkLst>
            <pc:docMk/>
            <pc:sldMk cId="458787411" sldId="267"/>
            <ac:cxnSpMk id="35" creationId="{8DA175D9-D7C1-CB46-332F-F175E9DDF614}"/>
          </ac:cxnSpMkLst>
        </pc:cxnChg>
        <pc:cxnChg chg="del">
          <ac:chgData name="Tammy Bradford" userId="3cf75aa5-392d-45a3-ba39-12f708c37216" providerId="ADAL" clId="{8BEADCCC-93C0-478B-B504-8AF0AF274766}" dt="2025-11-19T17:38:00.570" v="11016" actId="478"/>
          <ac:cxnSpMkLst>
            <pc:docMk/>
            <pc:sldMk cId="458787411" sldId="267"/>
            <ac:cxnSpMk id="37" creationId="{DC68A9FA-B74A-CF9C-1CCA-5A3313124317}"/>
          </ac:cxnSpMkLst>
        </pc:cxnChg>
        <pc:cxnChg chg="mod">
          <ac:chgData name="Tammy Bradford" userId="3cf75aa5-392d-45a3-ba39-12f708c37216" providerId="ADAL" clId="{8BEADCCC-93C0-478B-B504-8AF0AF274766}" dt="2025-11-19T20:19:23.391" v="14159" actId="1076"/>
          <ac:cxnSpMkLst>
            <pc:docMk/>
            <pc:sldMk cId="458787411" sldId="267"/>
            <ac:cxnSpMk id="39" creationId="{C04A548C-5CB2-D33A-8A5C-66639F42F641}"/>
          </ac:cxnSpMkLst>
        </pc:cxnChg>
        <pc:cxnChg chg="mod">
          <ac:chgData name="Tammy Bradford" userId="3cf75aa5-392d-45a3-ba39-12f708c37216" providerId="ADAL" clId="{8BEADCCC-93C0-478B-B504-8AF0AF274766}" dt="2025-11-19T20:20:11.796" v="14165" actId="1076"/>
          <ac:cxnSpMkLst>
            <pc:docMk/>
            <pc:sldMk cId="458787411" sldId="267"/>
            <ac:cxnSpMk id="49" creationId="{C03AB03F-6071-E77D-789F-8776F4D5CC91}"/>
          </ac:cxnSpMkLst>
        </pc:cxnChg>
      </pc:sldChg>
      <pc:sldChg chg="addSp delSp modSp add mod">
        <pc:chgData name="Tammy Bradford" userId="3cf75aa5-392d-45a3-ba39-12f708c37216" providerId="ADAL" clId="{8BEADCCC-93C0-478B-B504-8AF0AF274766}" dt="2025-11-19T20:49:02.077" v="15101" actId="20577"/>
        <pc:sldMkLst>
          <pc:docMk/>
          <pc:sldMk cId="2466205260" sldId="268"/>
        </pc:sldMkLst>
        <pc:spChg chg="mod">
          <ac:chgData name="Tammy Bradford" userId="3cf75aa5-392d-45a3-ba39-12f708c37216" providerId="ADAL" clId="{8BEADCCC-93C0-478B-B504-8AF0AF274766}" dt="2025-11-19T20:45:28.558" v="15039" actId="1076"/>
          <ac:spMkLst>
            <pc:docMk/>
            <pc:sldMk cId="2466205260" sldId="268"/>
            <ac:spMk id="2" creationId="{04693190-0EE3-EEFA-0753-E803BC00BAC9}"/>
          </ac:spMkLst>
        </pc:spChg>
        <pc:spChg chg="mod">
          <ac:chgData name="Tammy Bradford" userId="3cf75aa5-392d-45a3-ba39-12f708c37216" providerId="ADAL" clId="{8BEADCCC-93C0-478B-B504-8AF0AF274766}" dt="2025-11-19T20:45:31.578" v="15040" actId="1076"/>
          <ac:spMkLst>
            <pc:docMk/>
            <pc:sldMk cId="2466205260" sldId="268"/>
            <ac:spMk id="3" creationId="{155CD3A1-4475-AC35-DF62-BD974D294691}"/>
          </ac:spMkLst>
        </pc:spChg>
        <pc:spChg chg="mod">
          <ac:chgData name="Tammy Bradford" userId="3cf75aa5-392d-45a3-ba39-12f708c37216" providerId="ADAL" clId="{8BEADCCC-93C0-478B-B504-8AF0AF274766}" dt="2025-11-19T20:45:17.726" v="15037" actId="1076"/>
          <ac:spMkLst>
            <pc:docMk/>
            <pc:sldMk cId="2466205260" sldId="268"/>
            <ac:spMk id="6" creationId="{0B193770-026F-5A94-0723-5F237E8F81FA}"/>
          </ac:spMkLst>
        </pc:spChg>
        <pc:spChg chg="mod">
          <ac:chgData name="Tammy Bradford" userId="3cf75aa5-392d-45a3-ba39-12f708c37216" providerId="ADAL" clId="{8BEADCCC-93C0-478B-B504-8AF0AF274766}" dt="2025-11-19T20:45:23.665" v="15038" actId="1076"/>
          <ac:spMkLst>
            <pc:docMk/>
            <pc:sldMk cId="2466205260" sldId="268"/>
            <ac:spMk id="7" creationId="{7246B1C1-2844-13BC-1ECC-3A37D91B30EA}"/>
          </ac:spMkLst>
        </pc:spChg>
        <pc:spChg chg="mod topLvl">
          <ac:chgData name="Tammy Bradford" userId="3cf75aa5-392d-45a3-ba39-12f708c37216" providerId="ADAL" clId="{8BEADCCC-93C0-478B-B504-8AF0AF274766}" dt="2025-11-19T20:45:35.805" v="15041" actId="1076"/>
          <ac:spMkLst>
            <pc:docMk/>
            <pc:sldMk cId="2466205260" sldId="268"/>
            <ac:spMk id="21" creationId="{7CF7BE8F-B512-2ECC-62A7-E45959993EFA}"/>
          </ac:spMkLst>
        </pc:spChg>
        <pc:spChg chg="mod">
          <ac:chgData name="Tammy Bradford" userId="3cf75aa5-392d-45a3-ba39-12f708c37216" providerId="ADAL" clId="{8BEADCCC-93C0-478B-B504-8AF0AF274766}" dt="2025-11-19T20:35:25.823" v="14916" actId="165"/>
          <ac:spMkLst>
            <pc:docMk/>
            <pc:sldMk cId="2466205260" sldId="268"/>
            <ac:spMk id="42" creationId="{92A62212-1346-A5A8-34B9-486BCEF6AD3F}"/>
          </ac:spMkLst>
        </pc:spChg>
        <pc:spChg chg="mod">
          <ac:chgData name="Tammy Bradford" userId="3cf75aa5-392d-45a3-ba39-12f708c37216" providerId="ADAL" clId="{8BEADCCC-93C0-478B-B504-8AF0AF274766}" dt="2025-11-19T20:35:25.823" v="14916" actId="165"/>
          <ac:spMkLst>
            <pc:docMk/>
            <pc:sldMk cId="2466205260" sldId="268"/>
            <ac:spMk id="43" creationId="{34BE787F-6DD9-A98D-6669-37996777BA06}"/>
          </ac:spMkLst>
        </pc:spChg>
        <pc:spChg chg="mod">
          <ac:chgData name="Tammy Bradford" userId="3cf75aa5-392d-45a3-ba39-12f708c37216" providerId="ADAL" clId="{8BEADCCC-93C0-478B-B504-8AF0AF274766}" dt="2025-11-19T20:35:25.823" v="14916" actId="165"/>
          <ac:spMkLst>
            <pc:docMk/>
            <pc:sldMk cId="2466205260" sldId="268"/>
            <ac:spMk id="45" creationId="{E9853140-7434-F44E-B039-8B964ED5B068}"/>
          </ac:spMkLst>
        </pc:spChg>
        <pc:spChg chg="mod">
          <ac:chgData name="Tammy Bradford" userId="3cf75aa5-392d-45a3-ba39-12f708c37216" providerId="ADAL" clId="{8BEADCCC-93C0-478B-B504-8AF0AF274766}" dt="2025-11-19T20:35:25.823" v="14916" actId="165"/>
          <ac:spMkLst>
            <pc:docMk/>
            <pc:sldMk cId="2466205260" sldId="268"/>
            <ac:spMk id="46" creationId="{8B0022C2-E692-FAA3-A1B0-BC9F11961442}"/>
          </ac:spMkLst>
        </pc:spChg>
        <pc:spChg chg="mod">
          <ac:chgData name="Tammy Bradford" userId="3cf75aa5-392d-45a3-ba39-12f708c37216" providerId="ADAL" clId="{8BEADCCC-93C0-478B-B504-8AF0AF274766}" dt="2025-11-19T20:35:25.823" v="14916" actId="165"/>
          <ac:spMkLst>
            <pc:docMk/>
            <pc:sldMk cId="2466205260" sldId="268"/>
            <ac:spMk id="47" creationId="{C57AA67B-0341-1BD7-9050-0DF3A1D704FD}"/>
          </ac:spMkLst>
        </pc:spChg>
        <pc:spChg chg="mod">
          <ac:chgData name="Tammy Bradford" userId="3cf75aa5-392d-45a3-ba39-12f708c37216" providerId="ADAL" clId="{8BEADCCC-93C0-478B-B504-8AF0AF274766}" dt="2025-11-19T20:35:25.823" v="14916" actId="165"/>
          <ac:spMkLst>
            <pc:docMk/>
            <pc:sldMk cId="2466205260" sldId="268"/>
            <ac:spMk id="48" creationId="{DDEE038A-5C8A-A587-623C-03101C313928}"/>
          </ac:spMkLst>
        </pc:spChg>
        <pc:spChg chg="mod">
          <ac:chgData name="Tammy Bradford" userId="3cf75aa5-392d-45a3-ba39-12f708c37216" providerId="ADAL" clId="{8BEADCCC-93C0-478B-B504-8AF0AF274766}" dt="2025-11-19T20:46:21.633" v="15050" actId="1076"/>
          <ac:spMkLst>
            <pc:docMk/>
            <pc:sldMk cId="2466205260" sldId="268"/>
            <ac:spMk id="50" creationId="{4F35FC3D-8766-00CC-3E04-C9EF8BE5FB49}"/>
          </ac:spMkLst>
        </pc:spChg>
        <pc:spChg chg="del">
          <ac:chgData name="Tammy Bradford" userId="3cf75aa5-392d-45a3-ba39-12f708c37216" providerId="ADAL" clId="{8BEADCCC-93C0-478B-B504-8AF0AF274766}" dt="2025-11-19T20:25:39.452" v="14733" actId="478"/>
          <ac:spMkLst>
            <pc:docMk/>
            <pc:sldMk cId="2466205260" sldId="268"/>
            <ac:spMk id="51" creationId="{769BEE74-E811-0DC5-50D3-5E428AF91DF8}"/>
          </ac:spMkLst>
        </pc:spChg>
        <pc:spChg chg="mod">
          <ac:chgData name="Tammy Bradford" userId="3cf75aa5-392d-45a3-ba39-12f708c37216" providerId="ADAL" clId="{8BEADCCC-93C0-478B-B504-8AF0AF274766}" dt="2025-11-19T20:35:25.823" v="14916" actId="165"/>
          <ac:spMkLst>
            <pc:docMk/>
            <pc:sldMk cId="2466205260" sldId="268"/>
            <ac:spMk id="53" creationId="{54D307B0-FB4A-8A94-1CCF-59589A7ECAC8}"/>
          </ac:spMkLst>
        </pc:spChg>
        <pc:spChg chg="mod">
          <ac:chgData name="Tammy Bradford" userId="3cf75aa5-392d-45a3-ba39-12f708c37216" providerId="ADAL" clId="{8BEADCCC-93C0-478B-B504-8AF0AF274766}" dt="2025-11-19T20:35:25.823" v="14916" actId="165"/>
          <ac:spMkLst>
            <pc:docMk/>
            <pc:sldMk cId="2466205260" sldId="268"/>
            <ac:spMk id="55" creationId="{AA516890-B685-8E36-C4B1-CF699BE0141A}"/>
          </ac:spMkLst>
        </pc:spChg>
        <pc:spChg chg="add del mod">
          <ac:chgData name="Tammy Bradford" userId="3cf75aa5-392d-45a3-ba39-12f708c37216" providerId="ADAL" clId="{8BEADCCC-93C0-478B-B504-8AF0AF274766}" dt="2025-11-19T20:17:39.324" v="14098" actId="478"/>
          <ac:spMkLst>
            <pc:docMk/>
            <pc:sldMk cId="2466205260" sldId="268"/>
            <ac:spMk id="60" creationId="{4339F44C-B4F3-7DF5-E299-7DA61AF6D927}"/>
          </ac:spMkLst>
        </pc:spChg>
        <pc:spChg chg="add mod">
          <ac:chgData name="Tammy Bradford" userId="3cf75aa5-392d-45a3-ba39-12f708c37216" providerId="ADAL" clId="{8BEADCCC-93C0-478B-B504-8AF0AF274766}" dt="2025-11-19T20:46:05.172" v="15046" actId="1076"/>
          <ac:spMkLst>
            <pc:docMk/>
            <pc:sldMk cId="2466205260" sldId="268"/>
            <ac:spMk id="61" creationId="{F53668C1-C635-8C77-5D96-4D86FA4AA00B}"/>
          </ac:spMkLst>
        </pc:spChg>
        <pc:spChg chg="add mod">
          <ac:chgData name="Tammy Bradford" userId="3cf75aa5-392d-45a3-ba39-12f708c37216" providerId="ADAL" clId="{8BEADCCC-93C0-478B-B504-8AF0AF274766}" dt="2025-11-19T20:45:45.855" v="15043" actId="1076"/>
          <ac:spMkLst>
            <pc:docMk/>
            <pc:sldMk cId="2466205260" sldId="268"/>
            <ac:spMk id="62" creationId="{D2E07E45-4BA5-6E6F-31E1-568452D63F12}"/>
          </ac:spMkLst>
        </pc:spChg>
        <pc:spChg chg="add del mod">
          <ac:chgData name="Tammy Bradford" userId="3cf75aa5-392d-45a3-ba39-12f708c37216" providerId="ADAL" clId="{8BEADCCC-93C0-478B-B504-8AF0AF274766}" dt="2025-11-19T20:31:39.052" v="14863" actId="478"/>
          <ac:spMkLst>
            <pc:docMk/>
            <pc:sldMk cId="2466205260" sldId="268"/>
            <ac:spMk id="63" creationId="{528B8E1C-1A5B-3D78-E68B-A4B4CAB57592}"/>
          </ac:spMkLst>
        </pc:spChg>
        <pc:spChg chg="del mod topLvl">
          <ac:chgData name="Tammy Bradford" userId="3cf75aa5-392d-45a3-ba39-12f708c37216" providerId="ADAL" clId="{8BEADCCC-93C0-478B-B504-8AF0AF274766}" dt="2025-11-19T20:31:44.919" v="14864" actId="478"/>
          <ac:spMkLst>
            <pc:docMk/>
            <pc:sldMk cId="2466205260" sldId="268"/>
            <ac:spMk id="66" creationId="{ED421F9E-3B96-2F29-262B-6D6F70170DB4}"/>
          </ac:spMkLst>
        </pc:spChg>
        <pc:spChg chg="del">
          <ac:chgData name="Tammy Bradford" userId="3cf75aa5-392d-45a3-ba39-12f708c37216" providerId="ADAL" clId="{8BEADCCC-93C0-478B-B504-8AF0AF274766}" dt="2025-11-19T20:04:57.485" v="13803" actId="478"/>
          <ac:spMkLst>
            <pc:docMk/>
            <pc:sldMk cId="2466205260" sldId="268"/>
            <ac:spMk id="70" creationId="{29DEBC7A-E7D8-6CE8-AE3E-D7F538EDA125}"/>
          </ac:spMkLst>
        </pc:spChg>
        <pc:spChg chg="mod topLvl">
          <ac:chgData name="Tammy Bradford" userId="3cf75aa5-392d-45a3-ba39-12f708c37216" providerId="ADAL" clId="{8BEADCCC-93C0-478B-B504-8AF0AF274766}" dt="2025-11-19T20:32:27.216" v="14874" actId="164"/>
          <ac:spMkLst>
            <pc:docMk/>
            <pc:sldMk cId="2466205260" sldId="268"/>
            <ac:spMk id="75" creationId="{733777C8-CA31-EC4B-6EDB-94D2516C554F}"/>
          </ac:spMkLst>
        </pc:spChg>
        <pc:spChg chg="mod topLvl">
          <ac:chgData name="Tammy Bradford" userId="3cf75aa5-392d-45a3-ba39-12f708c37216" providerId="ADAL" clId="{8BEADCCC-93C0-478B-B504-8AF0AF274766}" dt="2025-11-19T20:49:02.077" v="15101" actId="20577"/>
          <ac:spMkLst>
            <pc:docMk/>
            <pc:sldMk cId="2466205260" sldId="268"/>
            <ac:spMk id="76" creationId="{625E5CB4-A2AC-D190-4258-2581F110AE0E}"/>
          </ac:spMkLst>
        </pc:spChg>
        <pc:spChg chg="mod topLvl">
          <ac:chgData name="Tammy Bradford" userId="3cf75aa5-392d-45a3-ba39-12f708c37216" providerId="ADAL" clId="{8BEADCCC-93C0-478B-B504-8AF0AF274766}" dt="2025-11-19T20:32:12.353" v="14870" actId="164"/>
          <ac:spMkLst>
            <pc:docMk/>
            <pc:sldMk cId="2466205260" sldId="268"/>
            <ac:spMk id="77" creationId="{F8BE31C1-F77E-9CB1-00B8-5E320DEFA5CD}"/>
          </ac:spMkLst>
        </pc:spChg>
        <pc:spChg chg="mod topLvl">
          <ac:chgData name="Tammy Bradford" userId="3cf75aa5-392d-45a3-ba39-12f708c37216" providerId="ADAL" clId="{8BEADCCC-93C0-478B-B504-8AF0AF274766}" dt="2025-11-19T20:32:12.353" v="14870" actId="164"/>
          <ac:spMkLst>
            <pc:docMk/>
            <pc:sldMk cId="2466205260" sldId="268"/>
            <ac:spMk id="78" creationId="{6FB73787-2D27-4DBE-1A30-483CBFB636ED}"/>
          </ac:spMkLst>
        </pc:spChg>
        <pc:spChg chg="mod topLvl">
          <ac:chgData name="Tammy Bradford" userId="3cf75aa5-392d-45a3-ba39-12f708c37216" providerId="ADAL" clId="{8BEADCCC-93C0-478B-B504-8AF0AF274766}" dt="2025-11-19T20:32:05.628" v="14868" actId="164"/>
          <ac:spMkLst>
            <pc:docMk/>
            <pc:sldMk cId="2466205260" sldId="268"/>
            <ac:spMk id="79" creationId="{FD9D474E-58AA-E212-C799-60D39BFC109D}"/>
          </ac:spMkLst>
        </pc:spChg>
        <pc:spChg chg="mod topLvl">
          <ac:chgData name="Tammy Bradford" userId="3cf75aa5-392d-45a3-ba39-12f708c37216" providerId="ADAL" clId="{8BEADCCC-93C0-478B-B504-8AF0AF274766}" dt="2025-11-19T20:32:05.628" v="14868" actId="164"/>
          <ac:spMkLst>
            <pc:docMk/>
            <pc:sldMk cId="2466205260" sldId="268"/>
            <ac:spMk id="80" creationId="{B29DF6C1-A9CC-1D22-B33C-8E4E0F70D81A}"/>
          </ac:spMkLst>
        </pc:spChg>
        <pc:spChg chg="mod topLvl">
          <ac:chgData name="Tammy Bradford" userId="3cf75aa5-392d-45a3-ba39-12f708c37216" providerId="ADAL" clId="{8BEADCCC-93C0-478B-B504-8AF0AF274766}" dt="2025-11-19T20:32:19.391" v="14872" actId="164"/>
          <ac:spMkLst>
            <pc:docMk/>
            <pc:sldMk cId="2466205260" sldId="268"/>
            <ac:spMk id="81" creationId="{B2C4E3CB-0A5C-D1DD-BF79-04D6FC29CD68}"/>
          </ac:spMkLst>
        </pc:spChg>
        <pc:spChg chg="mod topLvl">
          <ac:chgData name="Tammy Bradford" userId="3cf75aa5-392d-45a3-ba39-12f708c37216" providerId="ADAL" clId="{8BEADCCC-93C0-478B-B504-8AF0AF274766}" dt="2025-11-19T20:32:19.391" v="14872" actId="164"/>
          <ac:spMkLst>
            <pc:docMk/>
            <pc:sldMk cId="2466205260" sldId="268"/>
            <ac:spMk id="82" creationId="{52DF102F-3137-93FE-F710-85205C32223C}"/>
          </ac:spMkLst>
        </pc:spChg>
        <pc:spChg chg="add del">
          <ac:chgData name="Tammy Bradford" userId="3cf75aa5-392d-45a3-ba39-12f708c37216" providerId="ADAL" clId="{8BEADCCC-93C0-478B-B504-8AF0AF274766}" dt="2025-11-19T20:30:18.664" v="14827" actId="22"/>
          <ac:spMkLst>
            <pc:docMk/>
            <pc:sldMk cId="2466205260" sldId="268"/>
            <ac:spMk id="84" creationId="{0E9FE7A5-C403-A9EE-A2DD-11D2B67B20DD}"/>
          </ac:spMkLst>
        </pc:spChg>
        <pc:grpChg chg="add mod">
          <ac:chgData name="Tammy Bradford" userId="3cf75aa5-392d-45a3-ba39-12f708c37216" providerId="ADAL" clId="{8BEADCCC-93C0-478B-B504-8AF0AF274766}" dt="2025-11-19T20:26:29.453" v="14752" actId="1076"/>
          <ac:grpSpMkLst>
            <pc:docMk/>
            <pc:sldMk cId="2466205260" sldId="268"/>
            <ac:grpSpMk id="18" creationId="{D17B274D-E2AD-D9A9-E1A8-CF2BCCACA546}"/>
          </ac:grpSpMkLst>
        </pc:grpChg>
        <pc:grpChg chg="mod topLvl">
          <ac:chgData name="Tammy Bradford" userId="3cf75aa5-392d-45a3-ba39-12f708c37216" providerId="ADAL" clId="{8BEADCCC-93C0-478B-B504-8AF0AF274766}" dt="2025-11-19T20:45:40.752" v="15042" actId="1076"/>
          <ac:grpSpMkLst>
            <pc:docMk/>
            <pc:sldMk cId="2466205260" sldId="268"/>
            <ac:grpSpMk id="20" creationId="{A91598B8-8D11-5450-C33B-FAFD43A588ED}"/>
          </ac:grpSpMkLst>
        </pc:grpChg>
        <pc:grpChg chg="add del mod">
          <ac:chgData name="Tammy Bradford" userId="3cf75aa5-392d-45a3-ba39-12f708c37216" providerId="ADAL" clId="{8BEADCCC-93C0-478B-B504-8AF0AF274766}" dt="2025-11-19T20:31:44.919" v="14864" actId="478"/>
          <ac:grpSpMkLst>
            <pc:docMk/>
            <pc:sldMk cId="2466205260" sldId="268"/>
            <ac:grpSpMk id="64" creationId="{4D571EC4-DD51-E4FB-C777-4D0B1C20898C}"/>
          </ac:grpSpMkLst>
        </pc:grpChg>
        <pc:grpChg chg="del topLvl">
          <ac:chgData name="Tammy Bradford" userId="3cf75aa5-392d-45a3-ba39-12f708c37216" providerId="ADAL" clId="{8BEADCCC-93C0-478B-B504-8AF0AF274766}" dt="2025-11-19T20:31:49.560" v="14865" actId="165"/>
          <ac:grpSpMkLst>
            <pc:docMk/>
            <pc:sldMk cId="2466205260" sldId="268"/>
            <ac:grpSpMk id="65" creationId="{7D467D28-1D0D-CEA7-13E4-8C59BD2D9DD0}"/>
          </ac:grpSpMkLst>
        </pc:grpChg>
        <pc:grpChg chg="del mod topLvl">
          <ac:chgData name="Tammy Bradford" userId="3cf75aa5-392d-45a3-ba39-12f708c37216" providerId="ADAL" clId="{8BEADCCC-93C0-478B-B504-8AF0AF274766}" dt="2025-11-19T20:31:52.858" v="14866" actId="165"/>
          <ac:grpSpMkLst>
            <pc:docMk/>
            <pc:sldMk cId="2466205260" sldId="268"/>
            <ac:grpSpMk id="67" creationId="{2A68FE1F-F0C9-2930-E193-8B21FA8CC587}"/>
          </ac:grpSpMkLst>
        </pc:grpChg>
        <pc:grpChg chg="del">
          <ac:chgData name="Tammy Bradford" userId="3cf75aa5-392d-45a3-ba39-12f708c37216" providerId="ADAL" clId="{8BEADCCC-93C0-478B-B504-8AF0AF274766}" dt="2025-11-19T20:31:52.858" v="14866" actId="165"/>
          <ac:grpSpMkLst>
            <pc:docMk/>
            <pc:sldMk cId="2466205260" sldId="268"/>
            <ac:grpSpMk id="68" creationId="{66BCDF39-1438-542B-C971-85587C9C65A8}"/>
          </ac:grpSpMkLst>
        </pc:grpChg>
        <pc:grpChg chg="del">
          <ac:chgData name="Tammy Bradford" userId="3cf75aa5-392d-45a3-ba39-12f708c37216" providerId="ADAL" clId="{8BEADCCC-93C0-478B-B504-8AF0AF274766}" dt="2025-11-19T20:04:59.802" v="13804" actId="478"/>
          <ac:grpSpMkLst>
            <pc:docMk/>
            <pc:sldMk cId="2466205260" sldId="268"/>
            <ac:grpSpMk id="71" creationId="{9BCE20B7-E974-B13F-8A9A-C70A029E8CFF}"/>
          </ac:grpSpMkLst>
        </pc:grpChg>
        <pc:grpChg chg="del">
          <ac:chgData name="Tammy Bradford" userId="3cf75aa5-392d-45a3-ba39-12f708c37216" providerId="ADAL" clId="{8BEADCCC-93C0-478B-B504-8AF0AF274766}" dt="2025-11-19T20:05:22.216" v="13809" actId="478"/>
          <ac:grpSpMkLst>
            <pc:docMk/>
            <pc:sldMk cId="2466205260" sldId="268"/>
            <ac:grpSpMk id="72" creationId="{A54252C9-0052-6E06-23ED-9F8CB1F8CBDF}"/>
          </ac:grpSpMkLst>
        </pc:grpChg>
        <pc:grpChg chg="add mod">
          <ac:chgData name="Tammy Bradford" userId="3cf75aa5-392d-45a3-ba39-12f708c37216" providerId="ADAL" clId="{8BEADCCC-93C0-478B-B504-8AF0AF274766}" dt="2025-11-19T20:33:33.064" v="14881" actId="164"/>
          <ac:grpSpMkLst>
            <pc:docMk/>
            <pc:sldMk cId="2466205260" sldId="268"/>
            <ac:grpSpMk id="85" creationId="{085AE90F-13F2-9857-CD58-C42EE5AAFCE7}"/>
          </ac:grpSpMkLst>
        </pc:grpChg>
        <pc:grpChg chg="add mod">
          <ac:chgData name="Tammy Bradford" userId="3cf75aa5-392d-45a3-ba39-12f708c37216" providerId="ADAL" clId="{8BEADCCC-93C0-478B-B504-8AF0AF274766}" dt="2025-11-19T20:33:33.064" v="14881" actId="164"/>
          <ac:grpSpMkLst>
            <pc:docMk/>
            <pc:sldMk cId="2466205260" sldId="268"/>
            <ac:grpSpMk id="86" creationId="{AAB05185-C0FB-DFAF-159A-0F3B98FBB254}"/>
          </ac:grpSpMkLst>
        </pc:grpChg>
        <pc:grpChg chg="add mod">
          <ac:chgData name="Tammy Bradford" userId="3cf75aa5-392d-45a3-ba39-12f708c37216" providerId="ADAL" clId="{8BEADCCC-93C0-478B-B504-8AF0AF274766}" dt="2025-11-19T20:33:33.064" v="14881" actId="164"/>
          <ac:grpSpMkLst>
            <pc:docMk/>
            <pc:sldMk cId="2466205260" sldId="268"/>
            <ac:grpSpMk id="87" creationId="{D37F60E4-1E0C-85E5-A4C0-424A25C777FE}"/>
          </ac:grpSpMkLst>
        </pc:grpChg>
        <pc:grpChg chg="add mod">
          <ac:chgData name="Tammy Bradford" userId="3cf75aa5-392d-45a3-ba39-12f708c37216" providerId="ADAL" clId="{8BEADCCC-93C0-478B-B504-8AF0AF274766}" dt="2025-11-19T20:33:33.064" v="14881" actId="164"/>
          <ac:grpSpMkLst>
            <pc:docMk/>
            <pc:sldMk cId="2466205260" sldId="268"/>
            <ac:grpSpMk id="88" creationId="{0C2A6051-D939-37CC-6718-DE24C7BF1147}"/>
          </ac:grpSpMkLst>
        </pc:grpChg>
        <pc:grpChg chg="add mod">
          <ac:chgData name="Tammy Bradford" userId="3cf75aa5-392d-45a3-ba39-12f708c37216" providerId="ADAL" clId="{8BEADCCC-93C0-478B-B504-8AF0AF274766}" dt="2025-11-19T20:46:00.051" v="15045" actId="1076"/>
          <ac:grpSpMkLst>
            <pc:docMk/>
            <pc:sldMk cId="2466205260" sldId="268"/>
            <ac:grpSpMk id="89" creationId="{51D59878-1747-A862-DEDD-1E31217F25DE}"/>
          </ac:grpSpMkLst>
        </pc:grpChg>
        <pc:picChg chg="add mod">
          <ac:chgData name="Tammy Bradford" userId="3cf75aa5-392d-45a3-ba39-12f708c37216" providerId="ADAL" clId="{8BEADCCC-93C0-478B-B504-8AF0AF274766}" dt="2025-11-19T20:46:27.752" v="15051" actId="1076"/>
          <ac:picMkLst>
            <pc:docMk/>
            <pc:sldMk cId="2466205260" sldId="268"/>
            <ac:picMk id="13" creationId="{84103D3D-0893-157D-64B4-24AE6D57EF33}"/>
          </ac:picMkLst>
        </pc:picChg>
        <pc:picChg chg="add mod">
          <ac:chgData name="Tammy Bradford" userId="3cf75aa5-392d-45a3-ba39-12f708c37216" providerId="ADAL" clId="{8BEADCCC-93C0-478B-B504-8AF0AF274766}" dt="2025-11-19T20:45:51.397" v="15044" actId="1076"/>
          <ac:picMkLst>
            <pc:docMk/>
            <pc:sldMk cId="2466205260" sldId="268"/>
            <ac:picMk id="16" creationId="{665E3CCB-22C0-3240-3A3C-F309A1F8F295}"/>
          </ac:picMkLst>
        </pc:picChg>
        <pc:cxnChg chg="mod">
          <ac:chgData name="Tammy Bradford" userId="3cf75aa5-392d-45a3-ba39-12f708c37216" providerId="ADAL" clId="{8BEADCCC-93C0-478B-B504-8AF0AF274766}" dt="2025-11-19T20:35:37.753" v="14918" actId="1076"/>
          <ac:cxnSpMkLst>
            <pc:docMk/>
            <pc:sldMk cId="2466205260" sldId="268"/>
            <ac:cxnSpMk id="39" creationId="{D28DA374-141C-63DC-AC0B-4F43F324FF41}"/>
          </ac:cxnSpMkLst>
        </pc:cxnChg>
        <pc:cxnChg chg="mod">
          <ac:chgData name="Tammy Bradford" userId="3cf75aa5-392d-45a3-ba39-12f708c37216" providerId="ADAL" clId="{8BEADCCC-93C0-478B-B504-8AF0AF274766}" dt="2025-11-19T20:46:18.104" v="15049" actId="1076"/>
          <ac:cxnSpMkLst>
            <pc:docMk/>
            <pc:sldMk cId="2466205260" sldId="268"/>
            <ac:cxnSpMk id="49" creationId="{A6AEA0E4-0723-A527-A0EB-20BE03F12CD3}"/>
          </ac:cxnSpMkLst>
        </pc:cxnChg>
        <pc:cxnChg chg="mod">
          <ac:chgData name="Tammy Bradford" userId="3cf75aa5-392d-45a3-ba39-12f708c37216" providerId="ADAL" clId="{8BEADCCC-93C0-478B-B504-8AF0AF274766}" dt="2025-11-19T20:33:33.064" v="14881" actId="164"/>
          <ac:cxnSpMkLst>
            <pc:docMk/>
            <pc:sldMk cId="2466205260" sldId="268"/>
            <ac:cxnSpMk id="74" creationId="{611E46D5-5646-9A59-76BA-8834FFEB5B3D}"/>
          </ac:cxnSpMkLst>
        </pc:cxnChg>
      </pc:sldChg>
      <pc:sldChg chg="delSp modSp add mod">
        <pc:chgData name="Tammy Bradford" userId="3cf75aa5-392d-45a3-ba39-12f708c37216" providerId="ADAL" clId="{8BEADCCC-93C0-478B-B504-8AF0AF274766}" dt="2025-11-19T20:48:10.024" v="15068" actId="1076"/>
        <pc:sldMkLst>
          <pc:docMk/>
          <pc:sldMk cId="1345180350" sldId="269"/>
        </pc:sldMkLst>
        <pc:spChg chg="mod">
          <ac:chgData name="Tammy Bradford" userId="3cf75aa5-392d-45a3-ba39-12f708c37216" providerId="ADAL" clId="{8BEADCCC-93C0-478B-B504-8AF0AF274766}" dt="2025-11-19T20:42:44.394" v="15036" actId="1076"/>
          <ac:spMkLst>
            <pc:docMk/>
            <pc:sldMk cId="1345180350" sldId="269"/>
            <ac:spMk id="3" creationId="{F418AE14-6675-BDCD-C801-4E149ED2A3DA}"/>
          </ac:spMkLst>
        </pc:spChg>
        <pc:spChg chg="mod">
          <ac:chgData name="Tammy Bradford" userId="3cf75aa5-392d-45a3-ba39-12f708c37216" providerId="ADAL" clId="{8BEADCCC-93C0-478B-B504-8AF0AF274766}" dt="2025-11-19T20:48:10.024" v="15068" actId="1076"/>
          <ac:spMkLst>
            <pc:docMk/>
            <pc:sldMk cId="1345180350" sldId="269"/>
            <ac:spMk id="6" creationId="{7418F18A-7641-0C3A-A046-B12E94F08341}"/>
          </ac:spMkLst>
        </pc:spChg>
        <pc:spChg chg="del">
          <ac:chgData name="Tammy Bradford" userId="3cf75aa5-392d-45a3-ba39-12f708c37216" providerId="ADAL" clId="{8BEADCCC-93C0-478B-B504-8AF0AF274766}" dt="2025-11-19T20:40:45.514" v="14960" actId="478"/>
          <ac:spMkLst>
            <pc:docMk/>
            <pc:sldMk cId="1345180350" sldId="269"/>
            <ac:spMk id="7" creationId="{95B016BB-65D7-F3DD-7AD4-F82501E027C2}"/>
          </ac:spMkLst>
        </pc:spChg>
        <pc:spChg chg="del">
          <ac:chgData name="Tammy Bradford" userId="3cf75aa5-392d-45a3-ba39-12f708c37216" providerId="ADAL" clId="{8BEADCCC-93C0-478B-B504-8AF0AF274766}" dt="2025-11-19T20:40:28.143" v="14953" actId="478"/>
          <ac:spMkLst>
            <pc:docMk/>
            <pc:sldMk cId="1345180350" sldId="269"/>
            <ac:spMk id="21" creationId="{E651C21D-E57A-3160-DFAA-C311003AB4B4}"/>
          </ac:spMkLst>
        </pc:spChg>
        <pc:spChg chg="del">
          <ac:chgData name="Tammy Bradford" userId="3cf75aa5-392d-45a3-ba39-12f708c37216" providerId="ADAL" clId="{8BEADCCC-93C0-478B-B504-8AF0AF274766}" dt="2025-11-19T20:40:31.484" v="14955" actId="478"/>
          <ac:spMkLst>
            <pc:docMk/>
            <pc:sldMk cId="1345180350" sldId="269"/>
            <ac:spMk id="50" creationId="{BEC78E07-7A34-AA07-00BC-794ECEDE57D3}"/>
          </ac:spMkLst>
        </pc:spChg>
        <pc:spChg chg="del">
          <ac:chgData name="Tammy Bradford" userId="3cf75aa5-392d-45a3-ba39-12f708c37216" providerId="ADAL" clId="{8BEADCCC-93C0-478B-B504-8AF0AF274766}" dt="2025-11-19T20:40:35.636" v="14957" actId="478"/>
          <ac:spMkLst>
            <pc:docMk/>
            <pc:sldMk cId="1345180350" sldId="269"/>
            <ac:spMk id="61" creationId="{855BDFB5-A326-E52C-BA24-8FEC370D4B7A}"/>
          </ac:spMkLst>
        </pc:spChg>
        <pc:spChg chg="del">
          <ac:chgData name="Tammy Bradford" userId="3cf75aa5-392d-45a3-ba39-12f708c37216" providerId="ADAL" clId="{8BEADCCC-93C0-478B-B504-8AF0AF274766}" dt="2025-11-19T20:40:38.583" v="14959" actId="478"/>
          <ac:spMkLst>
            <pc:docMk/>
            <pc:sldMk cId="1345180350" sldId="269"/>
            <ac:spMk id="62" creationId="{8EB1D4DA-B222-2C8F-70DE-F954D20E765B}"/>
          </ac:spMkLst>
        </pc:spChg>
        <pc:grpChg chg="del">
          <ac:chgData name="Tammy Bradford" userId="3cf75aa5-392d-45a3-ba39-12f708c37216" providerId="ADAL" clId="{8BEADCCC-93C0-478B-B504-8AF0AF274766}" dt="2025-11-19T20:40:25.854" v="14952" actId="478"/>
          <ac:grpSpMkLst>
            <pc:docMk/>
            <pc:sldMk cId="1345180350" sldId="269"/>
            <ac:grpSpMk id="20" creationId="{A55ED62A-ECE1-C3C2-EDBE-94FE1EEEDD16}"/>
          </ac:grpSpMkLst>
        </pc:grpChg>
        <pc:grpChg chg="del">
          <ac:chgData name="Tammy Bradford" userId="3cf75aa5-392d-45a3-ba39-12f708c37216" providerId="ADAL" clId="{8BEADCCC-93C0-478B-B504-8AF0AF274766}" dt="2025-11-19T20:40:33.874" v="14956" actId="478"/>
          <ac:grpSpMkLst>
            <pc:docMk/>
            <pc:sldMk cId="1345180350" sldId="269"/>
            <ac:grpSpMk id="89" creationId="{FDBD3203-64C1-5856-9451-149EC32FAC35}"/>
          </ac:grpSpMkLst>
        </pc:grpChg>
        <pc:picChg chg="del">
          <ac:chgData name="Tammy Bradford" userId="3cf75aa5-392d-45a3-ba39-12f708c37216" providerId="ADAL" clId="{8BEADCCC-93C0-478B-B504-8AF0AF274766}" dt="2025-11-19T20:40:29.204" v="14954" actId="478"/>
          <ac:picMkLst>
            <pc:docMk/>
            <pc:sldMk cId="1345180350" sldId="269"/>
            <ac:picMk id="13" creationId="{FA772AA0-CF29-E69F-7C57-D159A7E017E7}"/>
          </ac:picMkLst>
        </pc:picChg>
        <pc:picChg chg="del">
          <ac:chgData name="Tammy Bradford" userId="3cf75aa5-392d-45a3-ba39-12f708c37216" providerId="ADAL" clId="{8BEADCCC-93C0-478B-B504-8AF0AF274766}" dt="2025-11-19T20:40:36.534" v="14958" actId="478"/>
          <ac:picMkLst>
            <pc:docMk/>
            <pc:sldMk cId="1345180350" sldId="269"/>
            <ac:picMk id="16" creationId="{660649D0-99E3-E4FD-05C8-DC18FC69B052}"/>
          </ac:picMkLst>
        </pc:picChg>
      </pc:sldChg>
      <pc:sldChg chg="modSp add mod">
        <pc:chgData name="Tammy Bradford" userId="3cf75aa5-392d-45a3-ba39-12f708c37216" providerId="ADAL" clId="{8BEADCCC-93C0-478B-B504-8AF0AF274766}" dt="2025-11-19T20:48:17.807" v="15069" actId="1076"/>
        <pc:sldMkLst>
          <pc:docMk/>
          <pc:sldMk cId="3714885393" sldId="270"/>
        </pc:sldMkLst>
        <pc:spChg chg="mod">
          <ac:chgData name="Tammy Bradford" userId="3cf75aa5-392d-45a3-ba39-12f708c37216" providerId="ADAL" clId="{8BEADCCC-93C0-478B-B504-8AF0AF274766}" dt="2025-11-19T20:42:38.570" v="15035" actId="1076"/>
          <ac:spMkLst>
            <pc:docMk/>
            <pc:sldMk cId="3714885393" sldId="270"/>
            <ac:spMk id="3" creationId="{581F662E-B6D1-9D2D-4349-0B7CEF399F3D}"/>
          </ac:spMkLst>
        </pc:spChg>
        <pc:spChg chg="mod">
          <ac:chgData name="Tammy Bradford" userId="3cf75aa5-392d-45a3-ba39-12f708c37216" providerId="ADAL" clId="{8BEADCCC-93C0-478B-B504-8AF0AF274766}" dt="2025-11-19T20:48:17.807" v="15069" actId="1076"/>
          <ac:spMkLst>
            <pc:docMk/>
            <pc:sldMk cId="3714885393" sldId="270"/>
            <ac:spMk id="6" creationId="{6090AA65-16FF-183A-8542-175A34705EB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Revenues Breakdown by Source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95D-40CB-A603-CC816C6E96D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095D-40CB-A603-CC816C6E96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95D-40CB-A603-CC816C6E96D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095D-40CB-A603-CC816C6E96D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95D-40CB-A603-CC816C6E96D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095D-40CB-A603-CC816C6E96D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095D-40CB-A603-CC816C6E96D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095D-40CB-A603-CC816C6E96D7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Federal Grants</c:v>
                </c:pt>
                <c:pt idx="1">
                  <c:v>Provincial Grants</c:v>
                </c:pt>
                <c:pt idx="2">
                  <c:v>Earned Revenues</c:v>
                </c:pt>
                <c:pt idx="3">
                  <c:v>Donations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40</c:v>
                </c:pt>
                <c:pt idx="2">
                  <c:v>20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5D-40CB-A603-CC816C6E96D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2"/>
                </a:solidFill>
              </a:rPr>
              <a:t>Revenues by Source Since 2019</a:t>
            </a:r>
            <a:endParaRPr lang="en-CA" sz="1800" b="1" dirty="0">
              <a:solidFill>
                <a:schemeClr val="tx2"/>
              </a:solidFill>
            </a:endParaRPr>
          </a:p>
        </c:rich>
      </c:tx>
      <c:layout>
        <c:manualLayout>
          <c:xMode val="edge"/>
          <c:yMode val="edge"/>
          <c:x val="3.1620486590813604E-3"/>
          <c:y val="3.57569372916231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Federal Grants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5000</c:v>
                </c:pt>
                <c:pt idx="1">
                  <c:v>8000</c:v>
                </c:pt>
                <c:pt idx="2">
                  <c:v>8500</c:v>
                </c:pt>
                <c:pt idx="3">
                  <c:v>7000</c:v>
                </c:pt>
                <c:pt idx="4">
                  <c:v>9000</c:v>
                </c:pt>
                <c:pt idx="5">
                  <c:v>9200</c:v>
                </c:pt>
                <c:pt idx="6">
                  <c:v>9500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B7-4617-A65A-43A5FC0674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Provincial Grants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20000</c:v>
                </c:pt>
                <c:pt idx="1">
                  <c:v>20000</c:v>
                </c:pt>
                <c:pt idx="2">
                  <c:v>25000</c:v>
                </c:pt>
                <c:pt idx="3">
                  <c:v>25000</c:v>
                </c:pt>
                <c:pt idx="4">
                  <c:v>28000</c:v>
                </c:pt>
                <c:pt idx="5">
                  <c:v>28000</c:v>
                </c:pt>
                <c:pt idx="6">
                  <c:v>28000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B7-4617-A65A-43A5FC06740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Earned Revenues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10000</c:v>
                </c:pt>
                <c:pt idx="1">
                  <c:v>8500</c:v>
                </c:pt>
                <c:pt idx="2">
                  <c:v>12000</c:v>
                </c:pt>
                <c:pt idx="3">
                  <c:v>11000</c:v>
                </c:pt>
                <c:pt idx="4">
                  <c:v>10000</c:v>
                </c:pt>
                <c:pt idx="5">
                  <c:v>14000</c:v>
                </c:pt>
                <c:pt idx="6">
                  <c:v>13700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B7-4617-A65A-43A5FC06740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Donations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Sheet1!$E$2:$E$8</c:f>
              <c:numCache>
                <c:formatCode>General</c:formatCode>
                <c:ptCount val="7"/>
                <c:pt idx="0">
                  <c:v>4000</c:v>
                </c:pt>
                <c:pt idx="1">
                  <c:v>3800</c:v>
                </c:pt>
                <c:pt idx="2">
                  <c:v>3900</c:v>
                </c:pt>
                <c:pt idx="3">
                  <c:v>4100</c:v>
                </c:pt>
                <c:pt idx="4">
                  <c:v>4500</c:v>
                </c:pt>
                <c:pt idx="5">
                  <c:v>6000</c:v>
                </c:pt>
                <c:pt idx="6">
                  <c:v>6700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0B7-4617-A65A-43A5FC06740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7734384"/>
        <c:axId val="407733728"/>
      </c:lineChart>
      <c:catAx>
        <c:axId val="40773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7733728"/>
        <c:crosses val="autoZero"/>
        <c:auto val="1"/>
        <c:lblAlgn val="ctr"/>
        <c:lblOffset val="100"/>
        <c:noMultiLvlLbl val="0"/>
      </c:catAx>
      <c:valAx>
        <c:axId val="407733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7734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2"/>
                </a:solidFill>
              </a:rPr>
              <a:t>Average Annual Increases Since 2019</a:t>
            </a:r>
          </a:p>
        </c:rich>
      </c:tx>
      <c:layout>
        <c:manualLayout>
          <c:xMode val="edge"/>
          <c:yMode val="edge"/>
          <c:x val="1.163013555423899E-3"/>
          <c:y val="3.48156165859404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22859339550025"/>
          <c:y val="0.18553845183816861"/>
          <c:w val="0.75945092524016677"/>
          <c:h val="0.5898615279669461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Annual Increases Since 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34-414D-BA63-DCB179F6512A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534-414D-BA63-DCB179F6512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34-414D-BA63-DCB179F6512A}"/>
              </c:ext>
            </c:extLst>
          </c:dPt>
          <c:cat>
            <c:strRef>
              <c:f>Sheet1!$A$2:$A$6</c:f>
              <c:strCache>
                <c:ptCount val="4"/>
                <c:pt idx="0">
                  <c:v>Donations</c:v>
                </c:pt>
                <c:pt idx="1">
                  <c:v>Earned Revenues</c:v>
                </c:pt>
                <c:pt idx="2">
                  <c:v>Provincial Grants</c:v>
                </c:pt>
                <c:pt idx="3">
                  <c:v>Federal Grants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0.112</c:v>
                </c:pt>
                <c:pt idx="1">
                  <c:v>0.128</c:v>
                </c:pt>
                <c:pt idx="2">
                  <c:v>0.06</c:v>
                </c:pt>
                <c:pt idx="3">
                  <c:v>0.13700000000000001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4-414D-BA63-DCB179F651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9625696"/>
        <c:axId val="589626024"/>
      </c:barChart>
      <c:catAx>
        <c:axId val="589625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9626024"/>
        <c:crosses val="autoZero"/>
        <c:auto val="1"/>
        <c:lblAlgn val="ctr"/>
        <c:lblOffset val="100"/>
        <c:noMultiLvlLbl val="0"/>
      </c:catAx>
      <c:valAx>
        <c:axId val="589626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962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0.09294</cdr:x>
      <cdr:y>0.33823</cdr:y>
    </cdr:from>
    <cdr:to>
      <cdr:x>0.22577</cdr:x>
      <cdr:y>0.43933</cdr:y>
    </cdr:to>
    <cdr:sp macro="" textlink="">
      <cdr:nvSpPr>
        <cdr:cNvPr id="2" name="TextBox 44">
          <a:extLst xmlns:a="http://schemas.openxmlformats.org/drawingml/2006/main">
            <a:ext uri="{FF2B5EF4-FFF2-40B4-BE49-F238E27FC236}">
              <a16:creationId xmlns:a16="http://schemas.microsoft.com/office/drawing/2014/main" id="{39C88B7C-9056-204D-C6E7-3C008AE69D17}"/>
            </a:ext>
          </a:extLst>
        </cdr:cNvPr>
        <cdr:cNvSpPr txBox="1"/>
      </cdr:nvSpPr>
      <cdr:spPr>
        <a:xfrm xmlns:a="http://schemas.openxmlformats.org/drawingml/2006/main">
          <a:off x="624906" y="720796"/>
          <a:ext cx="893193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46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294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440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586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732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2880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026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172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CA" sz="800" dirty="0" smtClean="0">
              <a:solidFill>
                <a:srgbClr val="C21D2E"/>
              </a:solidFill>
            </a:rPr>
            <a:t>Provincial Grants</a:t>
          </a:r>
          <a:endParaRPr lang="en-CA" sz="800" dirty="0">
            <a:solidFill>
              <a:srgbClr val="C21D2E"/>
            </a:solidFill>
          </a:endParaRPr>
        </a:p>
      </cdr:txBody>
    </cdr:sp>
  </cdr:relSizeAnchor>
  <cdr:relSizeAnchor xmlns:cdr="http://schemas.openxmlformats.org/drawingml/2006/chartDrawing">
    <cdr:from>
      <cdr:x>0.09294</cdr:x>
      <cdr:y>0.52643</cdr:y>
    </cdr:from>
    <cdr:to>
      <cdr:x>0.22792</cdr:x>
      <cdr:y>0.62752</cdr:y>
    </cdr:to>
    <cdr:sp macro="" textlink="">
      <cdr:nvSpPr>
        <cdr:cNvPr id="3" name="TextBox 44">
          <a:extLst xmlns:a="http://schemas.openxmlformats.org/drawingml/2006/main">
            <a:ext uri="{FF2B5EF4-FFF2-40B4-BE49-F238E27FC236}">
              <a16:creationId xmlns:a16="http://schemas.microsoft.com/office/drawing/2014/main" id="{39C88B7C-9056-204D-C6E7-3C008AE69D17}"/>
            </a:ext>
          </a:extLst>
        </cdr:cNvPr>
        <cdr:cNvSpPr txBox="1"/>
      </cdr:nvSpPr>
      <cdr:spPr>
        <a:xfrm xmlns:a="http://schemas.openxmlformats.org/drawingml/2006/main">
          <a:off x="624906" y="1121843"/>
          <a:ext cx="907621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46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294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440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586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732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2880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026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172" algn="l" defTabSz="914294" rtl="0" eaLnBrk="1" latinLnBrk="0" hangingPunct="1">
            <a:defRPr sz="1799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CA" sz="800" dirty="0">
              <a:solidFill>
                <a:schemeClr val="accent3">
                  <a:lumMod val="75000"/>
                </a:schemeClr>
              </a:solidFill>
            </a:rPr>
            <a:t>Earned Revenues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5"/>
            <a:ext cx="54406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9"/>
              <a:t>Creston</a:t>
            </a:r>
            <a:r>
              <a:rPr lang="en-CA" spc="-26"/>
              <a:t> </a:t>
            </a:r>
            <a:r>
              <a:rPr lang="en-CA" spc="-4"/>
              <a:t>Museum</a:t>
            </a:r>
          </a:p>
          <a:p>
            <a:pPr marL="11206">
              <a:spcBef>
                <a:spcPts val="18"/>
              </a:spcBef>
            </a:pPr>
            <a:r>
              <a:rPr lang="en-CA" spc="-4"/>
              <a:t>4 December</a:t>
            </a:r>
            <a:r>
              <a:rPr lang="en-CA" spc="-62"/>
              <a:t> </a:t>
            </a:r>
            <a:r>
              <a:rPr lang="en-CA" spc="-4"/>
              <a:t>2025</a:t>
            </a:r>
            <a:endParaRPr lang="en-CA" spc="-4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4"/>
              <a:t>P a g e </a:t>
            </a:r>
            <a:r>
              <a:rPr lang="en-CA" spc="-4">
                <a:solidFill>
                  <a:srgbClr val="1A617E"/>
                </a:solidFill>
              </a:rPr>
              <a:t>|</a:t>
            </a:r>
            <a:r>
              <a:rPr lang="en-CA" spc="13">
                <a:solidFill>
                  <a:srgbClr val="1A617E"/>
                </a:solidFill>
              </a:rPr>
              <a:t> </a:t>
            </a:r>
            <a:fld id="{81D60167-4931-47E6-BA6A-407CBD079E47}" type="slidenum">
              <a:rPr b="1" spc="-4" smtClean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‹#›</a:t>
            </a:fld>
            <a:endParaRPr b="1" spc="-4" dirty="0">
              <a:solidFill>
                <a:srgbClr val="1A617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3405" y="886715"/>
            <a:ext cx="5907405" cy="325923"/>
          </a:xfrm>
        </p:spPr>
        <p:txBody>
          <a:bodyPr lIns="0" tIns="0" rIns="0" bIns="0"/>
          <a:lstStyle>
            <a:lvl1pPr>
              <a:defRPr sz="2118" b="1" i="0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9"/>
              <a:t>Creston</a:t>
            </a:r>
            <a:r>
              <a:rPr lang="en-CA" spc="-26"/>
              <a:t> </a:t>
            </a:r>
            <a:r>
              <a:rPr lang="en-CA" spc="-4"/>
              <a:t>Museum</a:t>
            </a:r>
          </a:p>
          <a:p>
            <a:pPr marL="11206">
              <a:spcBef>
                <a:spcPts val="18"/>
              </a:spcBef>
            </a:pPr>
            <a:r>
              <a:rPr lang="en-CA" spc="-4"/>
              <a:t>4 December</a:t>
            </a:r>
            <a:r>
              <a:rPr lang="en-CA" spc="-62"/>
              <a:t> </a:t>
            </a:r>
            <a:r>
              <a:rPr lang="en-CA" spc="-4"/>
              <a:t>2025</a:t>
            </a:r>
            <a:endParaRPr lang="en-CA" spc="-4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4"/>
              <a:t>P a g e </a:t>
            </a:r>
            <a:r>
              <a:rPr lang="en-CA" spc="-4">
                <a:solidFill>
                  <a:srgbClr val="1A617E"/>
                </a:solidFill>
              </a:rPr>
              <a:t>|</a:t>
            </a:r>
            <a:r>
              <a:rPr lang="en-CA" spc="13">
                <a:solidFill>
                  <a:srgbClr val="1A617E"/>
                </a:solidFill>
              </a:rPr>
              <a:t> </a:t>
            </a:r>
            <a:fld id="{81D60167-4931-47E6-BA6A-407CBD079E47}" type="slidenum">
              <a:rPr b="1" spc="-4" smtClean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‹#›</a:t>
            </a:fld>
            <a:endParaRPr b="1" spc="-4" dirty="0">
              <a:solidFill>
                <a:srgbClr val="1A617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3405" y="886715"/>
            <a:ext cx="5907405" cy="325923"/>
          </a:xfrm>
        </p:spPr>
        <p:txBody>
          <a:bodyPr lIns="0" tIns="0" rIns="0" bIns="0"/>
          <a:lstStyle>
            <a:lvl1pPr>
              <a:defRPr sz="2118" b="1" i="0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3"/>
            <a:ext cx="338099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3"/>
            <a:ext cx="338099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9"/>
              <a:t>Creston</a:t>
            </a:r>
            <a:r>
              <a:rPr lang="en-CA" spc="-26"/>
              <a:t> </a:t>
            </a:r>
            <a:r>
              <a:rPr lang="en-CA" spc="-4"/>
              <a:t>Museum</a:t>
            </a:r>
          </a:p>
          <a:p>
            <a:pPr marL="11206">
              <a:spcBef>
                <a:spcPts val="18"/>
              </a:spcBef>
            </a:pPr>
            <a:r>
              <a:rPr lang="en-CA" spc="-4"/>
              <a:t>4 December</a:t>
            </a:r>
            <a:r>
              <a:rPr lang="en-CA" spc="-62"/>
              <a:t> </a:t>
            </a:r>
            <a:r>
              <a:rPr lang="en-CA" spc="-4"/>
              <a:t>2025</a:t>
            </a:r>
            <a:endParaRPr lang="en-CA" spc="-4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4"/>
              <a:t>P a g e </a:t>
            </a:r>
            <a:r>
              <a:rPr lang="en-CA" spc="-4">
                <a:solidFill>
                  <a:srgbClr val="1A617E"/>
                </a:solidFill>
              </a:rPr>
              <a:t>|</a:t>
            </a:r>
            <a:r>
              <a:rPr lang="en-CA" spc="13">
                <a:solidFill>
                  <a:srgbClr val="1A617E"/>
                </a:solidFill>
              </a:rPr>
              <a:t> </a:t>
            </a:r>
            <a:fld id="{81D60167-4931-47E6-BA6A-407CBD079E47}" type="slidenum">
              <a:rPr b="1" spc="-4" smtClean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‹#›</a:t>
            </a:fld>
            <a:endParaRPr b="1" spc="-4" dirty="0">
              <a:solidFill>
                <a:srgbClr val="1A617E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3405" y="886715"/>
            <a:ext cx="5907405" cy="325923"/>
          </a:xfrm>
        </p:spPr>
        <p:txBody>
          <a:bodyPr lIns="0" tIns="0" rIns="0" bIns="0"/>
          <a:lstStyle>
            <a:lvl1pPr>
              <a:defRPr sz="2118" b="1" i="0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9"/>
              <a:t>Creston</a:t>
            </a:r>
            <a:r>
              <a:rPr lang="en-CA" spc="-26"/>
              <a:t> </a:t>
            </a:r>
            <a:r>
              <a:rPr lang="en-CA" spc="-4"/>
              <a:t>Museum</a:t>
            </a:r>
          </a:p>
          <a:p>
            <a:pPr marL="11206">
              <a:spcBef>
                <a:spcPts val="18"/>
              </a:spcBef>
            </a:pPr>
            <a:r>
              <a:rPr lang="en-CA" spc="-4"/>
              <a:t>4 December</a:t>
            </a:r>
            <a:r>
              <a:rPr lang="en-CA" spc="-62"/>
              <a:t> </a:t>
            </a:r>
            <a:r>
              <a:rPr lang="en-CA" spc="-4"/>
              <a:t>2025</a:t>
            </a:r>
            <a:endParaRPr lang="en-CA" spc="-4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4"/>
              <a:t>P a g e </a:t>
            </a:r>
            <a:r>
              <a:rPr lang="en-CA" spc="-4">
                <a:solidFill>
                  <a:srgbClr val="1A617E"/>
                </a:solidFill>
              </a:rPr>
              <a:t>|</a:t>
            </a:r>
            <a:r>
              <a:rPr lang="en-CA" spc="13">
                <a:solidFill>
                  <a:srgbClr val="1A617E"/>
                </a:solidFill>
              </a:rPr>
              <a:t> </a:t>
            </a:r>
            <a:fld id="{81D60167-4931-47E6-BA6A-407CBD079E47}" type="slidenum">
              <a:rPr b="1" spc="-4" smtClean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‹#›</a:t>
            </a:fld>
            <a:endParaRPr b="1" spc="-4" dirty="0">
              <a:solidFill>
                <a:srgbClr val="1A617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9"/>
              <a:t>Creston</a:t>
            </a:r>
            <a:r>
              <a:rPr lang="en-CA" spc="-26"/>
              <a:t> </a:t>
            </a:r>
            <a:r>
              <a:rPr lang="en-CA" spc="-4"/>
              <a:t>Museum</a:t>
            </a:r>
          </a:p>
          <a:p>
            <a:pPr marL="11206">
              <a:spcBef>
                <a:spcPts val="18"/>
              </a:spcBef>
            </a:pPr>
            <a:r>
              <a:rPr lang="en-CA" spc="-4"/>
              <a:t>4 December</a:t>
            </a:r>
            <a:r>
              <a:rPr lang="en-CA" spc="-62"/>
              <a:t> </a:t>
            </a:r>
            <a:r>
              <a:rPr lang="en-CA" spc="-4"/>
              <a:t>2025</a:t>
            </a:r>
            <a:endParaRPr lang="en-CA" spc="-4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82" b="0" i="1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4"/>
              <a:t>P a g e </a:t>
            </a:r>
            <a:r>
              <a:rPr lang="en-CA" spc="-4">
                <a:solidFill>
                  <a:srgbClr val="1A617E"/>
                </a:solidFill>
              </a:rPr>
              <a:t>|</a:t>
            </a:r>
            <a:r>
              <a:rPr lang="en-CA" spc="13">
                <a:solidFill>
                  <a:srgbClr val="1A617E"/>
                </a:solidFill>
              </a:rPr>
              <a:t> </a:t>
            </a:r>
            <a:fld id="{81D60167-4931-47E6-BA6A-407CBD079E47}" type="slidenum">
              <a:rPr b="1" spc="-4" smtClean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‹#›</a:t>
            </a:fld>
            <a:endParaRPr b="1" spc="-4" dirty="0">
              <a:solidFill>
                <a:srgbClr val="1A617E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3405" y="886715"/>
            <a:ext cx="590740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3404" y="1606041"/>
            <a:ext cx="642559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73404" y="9534781"/>
            <a:ext cx="924560" cy="25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82" b="0" i="1">
                <a:solidFill>
                  <a:srgbClr val="1A61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9"/>
              <a:t>Creston</a:t>
            </a:r>
            <a:r>
              <a:rPr lang="en-CA" spc="-26"/>
              <a:t> </a:t>
            </a:r>
            <a:r>
              <a:rPr lang="en-CA" spc="-4"/>
              <a:t>Museum</a:t>
            </a:r>
          </a:p>
          <a:p>
            <a:pPr marL="11206">
              <a:spcBef>
                <a:spcPts val="18"/>
              </a:spcBef>
            </a:pPr>
            <a:r>
              <a:rPr lang="en-CA" spc="-4"/>
              <a:t>4 December</a:t>
            </a:r>
            <a:r>
              <a:rPr lang="en-CA" spc="-62"/>
              <a:t> </a:t>
            </a:r>
            <a:r>
              <a:rPr lang="en-CA" spc="-4"/>
              <a:t>2025</a:t>
            </a:r>
            <a:endParaRPr lang="en-CA" spc="-4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2768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031230" y="9690227"/>
            <a:ext cx="638175" cy="1164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82" b="0" i="1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922"/>
              </a:lnSpc>
            </a:pPr>
            <a:r>
              <a:rPr lang="en-CA" spc="-4"/>
              <a:t>P a g e </a:t>
            </a:r>
            <a:r>
              <a:rPr lang="en-CA" spc="-4">
                <a:solidFill>
                  <a:srgbClr val="1A617E"/>
                </a:solidFill>
              </a:rPr>
              <a:t>|</a:t>
            </a:r>
            <a:r>
              <a:rPr lang="en-CA" spc="13">
                <a:solidFill>
                  <a:srgbClr val="1A617E"/>
                </a:solidFill>
              </a:rPr>
              <a:t> </a:t>
            </a:r>
            <a:fld id="{81D60167-4931-47E6-BA6A-407CBD079E47}" type="slidenum">
              <a:rPr b="1" spc="-4" smtClean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‹#›</a:t>
            </a:fld>
            <a:endParaRPr b="1" spc="-4" dirty="0">
              <a:solidFill>
                <a:srgbClr val="1A617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03433">
        <a:defRPr>
          <a:latin typeface="+mn-lt"/>
          <a:ea typeface="+mn-ea"/>
          <a:cs typeface="+mn-cs"/>
        </a:defRPr>
      </a:lvl2pPr>
      <a:lvl3pPr marL="806867">
        <a:defRPr>
          <a:latin typeface="+mn-lt"/>
          <a:ea typeface="+mn-ea"/>
          <a:cs typeface="+mn-cs"/>
        </a:defRPr>
      </a:lvl3pPr>
      <a:lvl4pPr marL="1210300">
        <a:defRPr>
          <a:latin typeface="+mn-lt"/>
          <a:ea typeface="+mn-ea"/>
          <a:cs typeface="+mn-cs"/>
        </a:defRPr>
      </a:lvl4pPr>
      <a:lvl5pPr marL="1613733">
        <a:defRPr>
          <a:latin typeface="+mn-lt"/>
          <a:ea typeface="+mn-ea"/>
          <a:cs typeface="+mn-cs"/>
        </a:defRPr>
      </a:lvl5pPr>
      <a:lvl6pPr marL="2017166">
        <a:defRPr>
          <a:latin typeface="+mn-lt"/>
          <a:ea typeface="+mn-ea"/>
          <a:cs typeface="+mn-cs"/>
        </a:defRPr>
      </a:lvl6pPr>
      <a:lvl7pPr marL="2420600">
        <a:defRPr>
          <a:latin typeface="+mn-lt"/>
          <a:ea typeface="+mn-ea"/>
          <a:cs typeface="+mn-cs"/>
        </a:defRPr>
      </a:lvl7pPr>
      <a:lvl8pPr marL="2824033">
        <a:defRPr>
          <a:latin typeface="+mn-lt"/>
          <a:ea typeface="+mn-ea"/>
          <a:cs typeface="+mn-cs"/>
        </a:defRPr>
      </a:lvl8pPr>
      <a:lvl9pPr marL="32274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03433">
        <a:defRPr>
          <a:latin typeface="+mn-lt"/>
          <a:ea typeface="+mn-ea"/>
          <a:cs typeface="+mn-cs"/>
        </a:defRPr>
      </a:lvl2pPr>
      <a:lvl3pPr marL="806867">
        <a:defRPr>
          <a:latin typeface="+mn-lt"/>
          <a:ea typeface="+mn-ea"/>
          <a:cs typeface="+mn-cs"/>
        </a:defRPr>
      </a:lvl3pPr>
      <a:lvl4pPr marL="1210300">
        <a:defRPr>
          <a:latin typeface="+mn-lt"/>
          <a:ea typeface="+mn-ea"/>
          <a:cs typeface="+mn-cs"/>
        </a:defRPr>
      </a:lvl4pPr>
      <a:lvl5pPr marL="1613733">
        <a:defRPr>
          <a:latin typeface="+mn-lt"/>
          <a:ea typeface="+mn-ea"/>
          <a:cs typeface="+mn-cs"/>
        </a:defRPr>
      </a:lvl5pPr>
      <a:lvl6pPr marL="2017166">
        <a:defRPr>
          <a:latin typeface="+mn-lt"/>
          <a:ea typeface="+mn-ea"/>
          <a:cs typeface="+mn-cs"/>
        </a:defRPr>
      </a:lvl6pPr>
      <a:lvl7pPr marL="2420600">
        <a:defRPr>
          <a:latin typeface="+mn-lt"/>
          <a:ea typeface="+mn-ea"/>
          <a:cs typeface="+mn-cs"/>
        </a:defRPr>
      </a:lvl7pPr>
      <a:lvl8pPr marL="2824033">
        <a:defRPr>
          <a:latin typeface="+mn-lt"/>
          <a:ea typeface="+mn-ea"/>
          <a:cs typeface="+mn-cs"/>
        </a:defRPr>
      </a:lvl8pPr>
      <a:lvl9pPr marL="32274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18371" y="921856"/>
            <a:ext cx="5620980" cy="583772"/>
          </a:xfrm>
          <a:prstGeom prst="rect">
            <a:avLst/>
          </a:prstGeom>
        </p:spPr>
        <p:txBody>
          <a:bodyPr vert="horz" wrap="square" lIns="0" tIns="27454" rIns="0" bIns="0" rtlCol="0">
            <a:spAutoFit/>
          </a:bodyPr>
          <a:lstStyle/>
          <a:p>
            <a:pPr marL="11206">
              <a:spcBef>
                <a:spcPts val="216"/>
              </a:spcBef>
            </a:pPr>
            <a:r>
              <a:rPr lang="en-CA" sz="2118" b="1" spc="-18" dirty="0" smtClean="0">
                <a:solidFill>
                  <a:srgbClr val="1A617E"/>
                </a:solidFill>
                <a:latin typeface="Calibri"/>
                <a:cs typeface="Calibri"/>
              </a:rPr>
              <a:t>[Title of Document</a:t>
            </a:r>
            <a:r>
              <a:rPr lang="en-CA" sz="2118" b="1" spc="-4" dirty="0" smtClean="0">
                <a:solidFill>
                  <a:srgbClr val="1A617E"/>
                </a:solidFill>
                <a:latin typeface="Calibri"/>
                <a:cs typeface="Calibri"/>
              </a:rPr>
              <a:t>]</a:t>
            </a:r>
            <a:endParaRPr sz="2118" b="1" dirty="0">
              <a:latin typeface="Calibri"/>
              <a:cs typeface="Calibri"/>
            </a:endParaRPr>
          </a:p>
          <a:p>
            <a:pPr marL="11206">
              <a:spcBef>
                <a:spcPts val="84"/>
              </a:spcBef>
            </a:pPr>
            <a:r>
              <a:rPr lang="en-CA" sz="1412" b="1" spc="-4" dirty="0" smtClean="0">
                <a:latin typeface="Calibri"/>
                <a:cs typeface="Calibri"/>
              </a:rPr>
              <a:t>[Date]</a:t>
            </a:r>
            <a:endParaRPr sz="1412" b="1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1128" y="9098936"/>
            <a:ext cx="6858000" cy="288314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294730" algn="ctr">
              <a:spcBef>
                <a:spcPts val="88"/>
              </a:spcBef>
            </a:pPr>
            <a:r>
              <a:rPr lang="en-CA" sz="1800" b="1" i="1" spc="-26" dirty="0" smtClean="0">
                <a:solidFill>
                  <a:srgbClr val="1A617E"/>
                </a:solidFill>
                <a:latin typeface="Calibri"/>
                <a:cs typeface="Calibri"/>
              </a:rPr>
              <a:t>[Museum purpose statement]</a:t>
            </a:r>
            <a:endParaRPr sz="1100" b="1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371" y="1600200"/>
            <a:ext cx="5622551" cy="0"/>
          </a:xfrm>
          <a:custGeom>
            <a:avLst/>
            <a:gdLst/>
            <a:ahLst/>
            <a:cxnLst/>
            <a:rect l="l" t="t" r="r" b="b"/>
            <a:pathLst>
              <a:path w="6372225">
                <a:moveTo>
                  <a:pt x="0" y="0"/>
                </a:moveTo>
                <a:lnTo>
                  <a:pt x="6372225" y="0"/>
                </a:lnTo>
              </a:path>
            </a:pathLst>
          </a:custGeom>
          <a:ln w="28575">
            <a:solidFill>
              <a:srgbClr val="1B617E"/>
            </a:solidFill>
          </a:ln>
        </p:spPr>
        <p:txBody>
          <a:bodyPr wrap="square" lIns="0" tIns="0" rIns="0" bIns="0" rtlCol="0"/>
          <a:lstStyle/>
          <a:p>
            <a:endParaRPr sz="1425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989501-1A4C-0DF0-891B-AAC3BFF871C9}"/>
              </a:ext>
            </a:extLst>
          </p:cNvPr>
          <p:cNvSpPr txBox="1"/>
          <p:nvPr/>
        </p:nvSpPr>
        <p:spPr>
          <a:xfrm>
            <a:off x="457201" y="1644032"/>
            <a:ext cx="2687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>
                <a:solidFill>
                  <a:schemeClr val="accent5">
                    <a:lumMod val="50000"/>
                  </a:schemeClr>
                </a:solidFill>
              </a:rPr>
              <a:t>Executive Summary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3DDFDE-7343-1EA6-0BEB-09FE03A434D3}"/>
              </a:ext>
            </a:extLst>
          </p:cNvPr>
          <p:cNvSpPr txBox="1"/>
          <p:nvPr/>
        </p:nvSpPr>
        <p:spPr>
          <a:xfrm>
            <a:off x="457200" y="2105697"/>
            <a:ext cx="6858000" cy="6409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The </a:t>
            </a:r>
            <a:r>
              <a:rPr lang="en-CA" sz="1200" b="1" dirty="0"/>
              <a:t>[</a:t>
            </a:r>
            <a:r>
              <a:rPr lang="en-CA" sz="1200" b="1" dirty="0" smtClean="0"/>
              <a:t>Museum Name] </a:t>
            </a:r>
            <a:r>
              <a:rPr lang="en-CA" sz="1200" dirty="0" smtClean="0"/>
              <a:t>is </a:t>
            </a:r>
            <a:r>
              <a:rPr lang="en-CA" sz="1200" dirty="0"/>
              <a:t>wrapping up another successful year, having seen overall growth across our operations. While we are a vital part of the local tourism economy – and most of the people who drop in to see exhibits are visitors from out of town – our programs and activities continue to focus on supporting the community. </a:t>
            </a:r>
            <a:r>
              <a:rPr lang="en-CA" sz="1200" b="1" dirty="0" smtClean="0"/>
              <a:t>[Percentage] </a:t>
            </a:r>
            <a:r>
              <a:rPr lang="en-CA" sz="1200" dirty="0" smtClean="0"/>
              <a:t>of </a:t>
            </a:r>
            <a:r>
              <a:rPr lang="en-CA" sz="1200" dirty="0"/>
              <a:t>our visitation/participation comes </a:t>
            </a:r>
            <a:r>
              <a:rPr lang="en-CA" sz="1200" dirty="0" smtClean="0"/>
              <a:t>from </a:t>
            </a:r>
            <a:r>
              <a:rPr lang="en-CA" sz="1200" b="1" dirty="0" smtClean="0"/>
              <a:t>[Name of Community]</a:t>
            </a:r>
            <a:r>
              <a:rPr lang="en-CA" sz="1200" dirty="0" smtClean="0"/>
              <a:t>.</a:t>
            </a:r>
            <a:r>
              <a:rPr lang="en-CA" sz="1200" b="1" dirty="0" smtClean="0"/>
              <a:t> </a:t>
            </a:r>
            <a:r>
              <a:rPr lang="en-CA" sz="1200" dirty="0"/>
              <a:t>We have expanded our programming and seen a very high level of repeat attendance from local participants.</a:t>
            </a:r>
          </a:p>
          <a:p>
            <a:endParaRPr lang="en-CA" sz="1200" dirty="0"/>
          </a:p>
          <a:p>
            <a:r>
              <a:rPr lang="en-CA" sz="1200" dirty="0"/>
              <a:t>We have noticed a significant increase in the number of services people access during a single visit, and a commensurate increase in the length of time visitors spend at the Museum. While this clearly demonstrates the value of our collections, exhibits, and range of programming, it places a significant burden on our staff.</a:t>
            </a:r>
          </a:p>
          <a:p>
            <a:endParaRPr lang="en-CA" sz="1200" dirty="0"/>
          </a:p>
          <a:p>
            <a:r>
              <a:rPr lang="en-CA" sz="1200" dirty="0"/>
              <a:t>We are looking ahead to a range of exciting initiatives: </a:t>
            </a:r>
            <a:r>
              <a:rPr lang="en-CA" sz="1200" b="1" dirty="0" smtClean="0"/>
              <a:t>[high-level list of plans for the coming year]</a:t>
            </a:r>
            <a:endParaRPr lang="en-CA" sz="1200" b="1" dirty="0"/>
          </a:p>
          <a:p>
            <a:endParaRPr lang="en-CA" sz="1200" dirty="0"/>
          </a:p>
          <a:p>
            <a:r>
              <a:rPr lang="en-CA" sz="1200" dirty="0"/>
              <a:t>Staffing represents one of our greatest challenges. Our permanent staff consists of </a:t>
            </a:r>
            <a:r>
              <a:rPr lang="en-CA" sz="1200" b="1" dirty="0" smtClean="0"/>
              <a:t>[list job titles]</a:t>
            </a:r>
            <a:r>
              <a:rPr lang="en-CA" sz="1200" dirty="0" smtClean="0"/>
              <a:t>.</a:t>
            </a:r>
            <a:r>
              <a:rPr lang="en-CA" sz="1200" b="1" dirty="0" smtClean="0"/>
              <a:t> </a:t>
            </a:r>
            <a:r>
              <a:rPr lang="en-CA" sz="1200" dirty="0"/>
              <a:t>Normally, we supplement this with </a:t>
            </a:r>
            <a:r>
              <a:rPr lang="en-CA" sz="1200" b="1" dirty="0" smtClean="0"/>
              <a:t>[number]</a:t>
            </a:r>
            <a:r>
              <a:rPr lang="en-CA" sz="1200" dirty="0" smtClean="0"/>
              <a:t> </a:t>
            </a:r>
            <a:r>
              <a:rPr lang="en-CA" sz="1200" dirty="0"/>
              <a:t>seasonal staff </a:t>
            </a:r>
            <a:r>
              <a:rPr lang="en-CA" sz="1200" dirty="0" smtClean="0"/>
              <a:t>members. </a:t>
            </a:r>
            <a:r>
              <a:rPr lang="en-CA" sz="1200" dirty="0"/>
              <a:t>T</a:t>
            </a:r>
            <a:r>
              <a:rPr lang="en-CA" sz="1200" dirty="0" smtClean="0"/>
              <a:t>his </a:t>
            </a:r>
            <a:r>
              <a:rPr lang="en-CA" sz="1200" dirty="0"/>
              <a:t>year, due to </a:t>
            </a:r>
            <a:r>
              <a:rPr lang="en-CA" sz="1200" dirty="0" smtClean="0"/>
              <a:t>budget cutbacks and massive </a:t>
            </a:r>
            <a:r>
              <a:rPr lang="en-CA" sz="1200" dirty="0"/>
              <a:t>oversubscription of the funding programs that enable us to hire seasonal staff, we were only able to hire </a:t>
            </a:r>
            <a:r>
              <a:rPr lang="en-CA" sz="1200" b="1" dirty="0" smtClean="0"/>
              <a:t>[number] </a:t>
            </a:r>
            <a:r>
              <a:rPr lang="en-CA" sz="1200" dirty="0" smtClean="0"/>
              <a:t>seasonal </a:t>
            </a:r>
            <a:r>
              <a:rPr lang="en-CA" sz="1200" dirty="0"/>
              <a:t>employees. As visitation and demand for our programs and services increases, this downward trend in staff funding will put increasingly significant pressure on our </a:t>
            </a:r>
            <a:r>
              <a:rPr lang="en-CA" sz="1200" dirty="0" smtClean="0"/>
              <a:t>budget and operations.</a:t>
            </a:r>
            <a:endParaRPr lang="en-CA" sz="1200" dirty="0"/>
          </a:p>
          <a:p>
            <a:endParaRPr lang="en-CA" sz="1200" dirty="0"/>
          </a:p>
          <a:p>
            <a:r>
              <a:rPr lang="en-CA" sz="1200" dirty="0" smtClean="0"/>
              <a:t>We excel at stretching our limited budget and finding creative solutions to financial constraints. However</a:t>
            </a:r>
            <a:r>
              <a:rPr lang="en-CA" sz="1200" dirty="0"/>
              <a:t>, our two largest budget items – salaries and facilities costs – are subject to inflationary pressures well above the overall CPI and our core operating funding has not kept pace. As a result, we are forecasting a </a:t>
            </a:r>
            <a:r>
              <a:rPr lang="en-CA" sz="1200" dirty="0" smtClean="0"/>
              <a:t>growing </a:t>
            </a:r>
            <a:r>
              <a:rPr lang="en-CA" sz="1200" dirty="0"/>
              <a:t>annual deficit that </a:t>
            </a:r>
            <a:r>
              <a:rPr lang="en-CA" sz="1200" dirty="0" smtClean="0"/>
              <a:t>will deplete our reserves in </a:t>
            </a:r>
            <a:r>
              <a:rPr lang="en-CA" sz="1200" dirty="0"/>
              <a:t>only a few years. This is one factor behind our efforts to build earned revenues and corporate/foundation donations over the next few years.</a:t>
            </a:r>
          </a:p>
          <a:p>
            <a:endParaRPr lang="en-CA" sz="1200" dirty="0"/>
          </a:p>
          <a:p>
            <a:r>
              <a:rPr lang="en-CA" sz="1200" dirty="0"/>
              <a:t>In addition to addressing the higher-than-CPI inflationary pressures, we recognize a need for additional staff to support the ever-growing demand for our programs and services.</a:t>
            </a:r>
          </a:p>
          <a:p>
            <a:endParaRPr lang="en-CA" sz="1200" dirty="0"/>
          </a:p>
          <a:p>
            <a:r>
              <a:rPr lang="en-CA" sz="1200" dirty="0"/>
              <a:t>We are requesting an increase in core funding from </a:t>
            </a:r>
            <a:r>
              <a:rPr lang="en-CA" sz="1200" b="1" dirty="0" smtClean="0"/>
              <a:t>[Name of Funder] </a:t>
            </a:r>
            <a:r>
              <a:rPr lang="en-CA" sz="1200" dirty="0" smtClean="0"/>
              <a:t>of </a:t>
            </a:r>
            <a:r>
              <a:rPr lang="en-CA" sz="1200" b="1" dirty="0" smtClean="0"/>
              <a:t>[Amount Requested]</a:t>
            </a:r>
            <a:r>
              <a:rPr lang="en-CA" sz="1200" dirty="0" smtClean="0"/>
              <a:t>, </a:t>
            </a:r>
            <a:r>
              <a:rPr lang="en-CA" sz="1200" dirty="0"/>
              <a:t>based on the following:</a:t>
            </a:r>
          </a:p>
          <a:p>
            <a:pPr marL="212923" indent="-201717">
              <a:spcBef>
                <a:spcPts val="75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>
                <a:cs typeface="Calibri"/>
              </a:rPr>
              <a:t>Increase to address </a:t>
            </a:r>
            <a:r>
              <a:rPr lang="en-US" sz="1200" spc="-13" dirty="0">
                <a:cs typeface="Calibri"/>
              </a:rPr>
              <a:t>shortfall </a:t>
            </a:r>
            <a:r>
              <a:rPr lang="en-US" sz="1200" spc="-9" dirty="0">
                <a:cs typeface="Calibri"/>
              </a:rPr>
              <a:t>compared </a:t>
            </a:r>
            <a:r>
              <a:rPr lang="en-US" sz="1200" spc="-4" dirty="0">
                <a:cs typeface="Calibri"/>
              </a:rPr>
              <a:t>to </a:t>
            </a:r>
            <a:r>
              <a:rPr lang="en-US" sz="1200" spc="-9" dirty="0">
                <a:cs typeface="Calibri"/>
              </a:rPr>
              <a:t>cumulative </a:t>
            </a:r>
            <a:r>
              <a:rPr lang="en-US" sz="1200" spc="-4" dirty="0">
                <a:cs typeface="Calibri"/>
              </a:rPr>
              <a:t>CPI </a:t>
            </a:r>
            <a:r>
              <a:rPr lang="en-US" sz="1200" spc="-4" dirty="0" smtClean="0">
                <a:cs typeface="Calibri"/>
              </a:rPr>
              <a:t>increases since</a:t>
            </a:r>
            <a:r>
              <a:rPr lang="en-US" sz="1200" b="1" spc="-4" dirty="0" smtClean="0">
                <a:cs typeface="Calibri"/>
              </a:rPr>
              <a:t> [Year]</a:t>
            </a:r>
            <a:r>
              <a:rPr lang="en-US" sz="1200" spc="-4" dirty="0">
                <a:cs typeface="Calibri"/>
              </a:rPr>
              <a:t>:</a:t>
            </a:r>
            <a:r>
              <a:rPr lang="en-US" sz="1200" b="1" spc="88" dirty="0" smtClean="0">
                <a:cs typeface="Calibri"/>
              </a:rPr>
              <a:t> </a:t>
            </a:r>
            <a:r>
              <a:rPr lang="en-US" sz="1200" b="1" spc="-4" dirty="0" smtClean="0">
                <a:cs typeface="Calibri"/>
              </a:rPr>
              <a:t>[Amount Requested]</a:t>
            </a:r>
            <a:endParaRPr lang="en-US" sz="1200" b="1" dirty="0">
              <a:cs typeface="Calibri"/>
            </a:endParaRPr>
          </a:p>
          <a:p>
            <a:pPr marL="212923" indent="-201717">
              <a:spcBef>
                <a:spcPts val="75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>
                <a:cs typeface="Calibri"/>
              </a:rPr>
              <a:t>Increase to help </a:t>
            </a:r>
            <a:r>
              <a:rPr lang="en-US" sz="1200" spc="-9" dirty="0">
                <a:cs typeface="Calibri"/>
              </a:rPr>
              <a:t>address </a:t>
            </a:r>
            <a:r>
              <a:rPr lang="en-US" sz="1200" spc="-4" dirty="0">
                <a:cs typeface="Calibri"/>
              </a:rPr>
              <a:t>rising facilities </a:t>
            </a:r>
            <a:r>
              <a:rPr lang="en-US" sz="1200" spc="-9" dirty="0">
                <a:cs typeface="Calibri"/>
              </a:rPr>
              <a:t>operating costs </a:t>
            </a:r>
            <a:r>
              <a:rPr lang="en-US" sz="1200" dirty="0">
                <a:cs typeface="Calibri"/>
              </a:rPr>
              <a:t>in </a:t>
            </a:r>
            <a:r>
              <a:rPr lang="en-US" sz="1200" spc="-9" dirty="0">
                <a:cs typeface="Calibri"/>
              </a:rPr>
              <a:t>excess </a:t>
            </a:r>
            <a:r>
              <a:rPr lang="en-US" sz="1200" spc="-4" dirty="0">
                <a:cs typeface="Calibri"/>
              </a:rPr>
              <a:t>of CPI:</a:t>
            </a:r>
            <a:r>
              <a:rPr lang="en-US" sz="1200" spc="49" dirty="0">
                <a:cs typeface="Calibri"/>
              </a:rPr>
              <a:t> </a:t>
            </a:r>
            <a:r>
              <a:rPr lang="en-US" sz="1200" b="1" spc="-4" dirty="0">
                <a:cs typeface="Calibri"/>
              </a:rPr>
              <a:t>[Amount Requested] </a:t>
            </a:r>
            <a:endParaRPr lang="en-US" sz="1200" b="1" spc="-4" dirty="0" smtClean="0">
              <a:cs typeface="Calibri"/>
            </a:endParaRPr>
          </a:p>
          <a:p>
            <a:pPr marL="212923" indent="-201717">
              <a:spcBef>
                <a:spcPts val="75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 smtClean="0">
                <a:cs typeface="Calibri"/>
              </a:rPr>
              <a:t>Increase </a:t>
            </a:r>
            <a:r>
              <a:rPr lang="en-US" sz="1200" spc="-4" dirty="0">
                <a:cs typeface="Calibri"/>
              </a:rPr>
              <a:t>to support </a:t>
            </a:r>
            <a:r>
              <a:rPr lang="en-US" sz="1200" spc="-9" dirty="0">
                <a:cs typeface="Calibri"/>
              </a:rPr>
              <a:t>incremental costs </a:t>
            </a:r>
            <a:r>
              <a:rPr lang="en-US" sz="1200" spc="-4" dirty="0">
                <a:cs typeface="Calibri"/>
              </a:rPr>
              <a:t>of moving </a:t>
            </a:r>
            <a:r>
              <a:rPr lang="en-US" sz="1200" spc="-9" dirty="0">
                <a:cs typeface="Calibri"/>
              </a:rPr>
              <a:t>from </a:t>
            </a:r>
            <a:r>
              <a:rPr lang="en-US" sz="1200" dirty="0">
                <a:cs typeface="Calibri"/>
              </a:rPr>
              <a:t>a </a:t>
            </a:r>
            <a:r>
              <a:rPr lang="en-US" sz="1200" spc="-4" dirty="0">
                <a:cs typeface="Calibri"/>
              </a:rPr>
              <a:t>part-time to full-time position:</a:t>
            </a:r>
            <a:r>
              <a:rPr lang="en-US" sz="1200" spc="62" dirty="0">
                <a:cs typeface="Calibri"/>
              </a:rPr>
              <a:t> </a:t>
            </a:r>
            <a:r>
              <a:rPr lang="en-US" sz="1200" b="1" spc="-4" dirty="0">
                <a:cs typeface="Calibri"/>
              </a:rPr>
              <a:t>[Amount Requested]</a:t>
            </a:r>
            <a:endParaRPr lang="en-CA" sz="1200" b="1" dirty="0"/>
          </a:p>
          <a:p>
            <a:endParaRPr lang="en-CA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53" y="152400"/>
            <a:ext cx="1651447" cy="7187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B85942D-298B-9A1D-FB45-A2E186BAFF6E}"/>
              </a:ext>
            </a:extLst>
          </p:cNvPr>
          <p:cNvCxnSpPr>
            <a:cxnSpLocks/>
          </p:cNvCxnSpPr>
          <p:nvPr/>
        </p:nvCxnSpPr>
        <p:spPr>
          <a:xfrm flipH="1">
            <a:off x="3894841" y="3509446"/>
            <a:ext cx="3352800" cy="0"/>
          </a:xfrm>
          <a:prstGeom prst="line">
            <a:avLst/>
          </a:prstGeom>
          <a:ln w="28575">
            <a:solidFill>
              <a:srgbClr val="F993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78136" y="9560994"/>
            <a:ext cx="12192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lang="en-CA" sz="1000" b="1" spc="-9" dirty="0" smtClean="0"/>
              <a:t>[Name of </a:t>
            </a:r>
            <a:r>
              <a:rPr sz="1000" b="1" spc="-4" dirty="0" smtClean="0"/>
              <a:t>Museum</a:t>
            </a:r>
            <a:r>
              <a:rPr lang="en-CA" sz="1000" b="1" spc="-4" dirty="0" smtClean="0"/>
              <a:t>]</a:t>
            </a:r>
            <a:endParaRPr sz="1000" b="1" spc="-4" dirty="0"/>
          </a:p>
          <a:p>
            <a:pPr marL="11206">
              <a:spcBef>
                <a:spcPts val="18"/>
              </a:spcBef>
            </a:pPr>
            <a:r>
              <a:rPr lang="en-CA" sz="1000" b="1" spc="-4" dirty="0" smtClean="0"/>
              <a:t>[Date]</a:t>
            </a:r>
            <a:endParaRPr sz="1000" b="1" spc="-4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6731168" y="9709880"/>
            <a:ext cx="563096" cy="120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sz="1000" spc="-4" dirty="0"/>
              <a:t>P a g e </a:t>
            </a:r>
            <a:r>
              <a:rPr sz="1000" spc="-4" dirty="0">
                <a:solidFill>
                  <a:srgbClr val="1A617E"/>
                </a:solidFill>
              </a:rPr>
              <a:t>|</a:t>
            </a:r>
            <a:r>
              <a:rPr sz="1000" spc="13" dirty="0">
                <a:solidFill>
                  <a:srgbClr val="1A617E"/>
                </a:solidFill>
              </a:rPr>
              <a:t> </a:t>
            </a:r>
            <a:fld id="{81D60167-4931-47E6-BA6A-407CBD079E47}" type="slidenum">
              <a:rPr sz="1000" b="1" spc="-4" dirty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2</a:t>
            </a:fld>
            <a:endParaRPr sz="1000" b="1" spc="-4" dirty="0">
              <a:solidFill>
                <a:srgbClr val="1A617E"/>
              </a:solidFill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7200" y="497406"/>
            <a:ext cx="3062940" cy="195981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1200" b="1" i="1" spc="-4" dirty="0" smtClean="0">
                <a:solidFill>
                  <a:srgbClr val="1A617E"/>
                </a:solidFill>
                <a:latin typeface="Calibri"/>
                <a:cs typeface="Calibri"/>
              </a:rPr>
              <a:t>[Title of Document]</a:t>
            </a:r>
            <a:endParaRPr sz="1200" b="1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726620"/>
            <a:ext cx="2283468" cy="380647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2400" spc="-4" dirty="0" smtClean="0"/>
              <a:t>[Year]</a:t>
            </a:r>
            <a:r>
              <a:rPr sz="2400" spc="-4" dirty="0" smtClean="0"/>
              <a:t> </a:t>
            </a:r>
            <a:r>
              <a:rPr sz="2400" dirty="0"/>
              <a:t>in</a:t>
            </a:r>
            <a:r>
              <a:rPr sz="2400" spc="-71" dirty="0"/>
              <a:t> </a:t>
            </a:r>
            <a:r>
              <a:rPr sz="2400" spc="-9" dirty="0"/>
              <a:t>Review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85800" y="5840262"/>
            <a:ext cx="6561841" cy="4134956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 algn="ctr">
              <a:spcBef>
                <a:spcPts val="84"/>
              </a:spcBef>
            </a:pPr>
            <a:r>
              <a:rPr sz="2000" b="1" spc="-9" dirty="0">
                <a:solidFill>
                  <a:srgbClr val="1A617E"/>
                </a:solidFill>
                <a:latin typeface="Calibri"/>
                <a:cs typeface="Calibri"/>
              </a:rPr>
              <a:t>Beyond the</a:t>
            </a:r>
            <a:r>
              <a:rPr sz="2000" b="1" spc="-13" dirty="0">
                <a:solidFill>
                  <a:srgbClr val="1A617E"/>
                </a:solidFill>
                <a:latin typeface="Calibri"/>
                <a:cs typeface="Calibri"/>
              </a:rPr>
              <a:t> </a:t>
            </a:r>
            <a:r>
              <a:rPr sz="2000" b="1" spc="-4" dirty="0" smtClean="0">
                <a:solidFill>
                  <a:srgbClr val="1A617E"/>
                </a:solidFill>
                <a:latin typeface="Calibri"/>
                <a:cs typeface="Calibri"/>
              </a:rPr>
              <a:t>Numb</a:t>
            </a:r>
            <a:r>
              <a:rPr lang="en-CA" sz="2000" b="1" spc="-4" dirty="0" err="1" smtClean="0">
                <a:solidFill>
                  <a:srgbClr val="1A617E"/>
                </a:solidFill>
                <a:latin typeface="Calibri"/>
                <a:cs typeface="Calibri"/>
              </a:rPr>
              <a:t>ers</a:t>
            </a:r>
            <a:endParaRPr lang="en-CA" sz="2000" b="1" spc="-4" dirty="0">
              <a:solidFill>
                <a:srgbClr val="1A617E"/>
              </a:solidFill>
              <a:latin typeface="Calibri"/>
              <a:cs typeface="Calibri"/>
            </a:endParaRPr>
          </a:p>
          <a:p>
            <a:pPr>
              <a:spcBef>
                <a:spcPts val="31"/>
              </a:spcBef>
            </a:pPr>
            <a:endParaRPr lang="en-CA" sz="1000" dirty="0">
              <a:solidFill>
                <a:srgbClr val="92D050"/>
              </a:solidFill>
              <a:latin typeface="Calibri"/>
              <a:cs typeface="Calibri"/>
            </a:endParaRPr>
          </a:p>
          <a:p>
            <a:pPr algn="ctr">
              <a:spcBef>
                <a:spcPts val="31"/>
              </a:spcBef>
            </a:pPr>
            <a:r>
              <a:rPr lang="en-CA" sz="1600" b="1" dirty="0">
                <a:solidFill>
                  <a:srgbClr val="92D050"/>
                </a:solidFill>
                <a:latin typeface="Calibri"/>
                <a:cs typeface="Calibri"/>
              </a:rPr>
              <a:t>Planning and Governance:</a:t>
            </a:r>
          </a:p>
          <a:p>
            <a:pPr algn="ctr">
              <a:spcBef>
                <a:spcPts val="31"/>
              </a:spcBef>
            </a:pPr>
            <a:r>
              <a:rPr lang="en-CA" sz="1200" dirty="0">
                <a:latin typeface="Calibri"/>
                <a:cs typeface="Calibri"/>
              </a:rPr>
              <a:t>We have completed a strategic planning process to guide us through the next three years. Increasing repeat visitation and in visitors accessing multiple services emphasizes our value but raises logistical challenges.</a:t>
            </a:r>
          </a:p>
          <a:p>
            <a:pPr algn="ctr">
              <a:spcBef>
                <a:spcPts val="31"/>
              </a:spcBef>
            </a:pPr>
            <a:endParaRPr lang="en-CA" sz="1000" dirty="0">
              <a:latin typeface="Calibri"/>
              <a:cs typeface="Calibri"/>
            </a:endParaRPr>
          </a:p>
          <a:p>
            <a:pPr algn="ctr">
              <a:spcBef>
                <a:spcPts val="31"/>
              </a:spcBef>
            </a:pPr>
            <a:r>
              <a:rPr lang="en-CA" sz="1600" b="1" dirty="0">
                <a:solidFill>
                  <a:srgbClr val="F9931D"/>
                </a:solidFill>
                <a:latin typeface="Calibri"/>
                <a:cs typeface="Calibri"/>
              </a:rPr>
              <a:t>Collections</a:t>
            </a:r>
            <a:r>
              <a:rPr lang="en-CA" sz="1600" dirty="0">
                <a:latin typeface="Calibri"/>
                <a:cs typeface="Calibri"/>
              </a:rPr>
              <a:t>:</a:t>
            </a:r>
          </a:p>
          <a:p>
            <a:pPr algn="ctr">
              <a:spcBef>
                <a:spcPts val="31"/>
              </a:spcBef>
            </a:pPr>
            <a:r>
              <a:rPr lang="en-CA" sz="1200" dirty="0">
                <a:latin typeface="Calibri"/>
                <a:cs typeface="Calibri"/>
              </a:rPr>
              <a:t>Over </a:t>
            </a:r>
            <a:r>
              <a:rPr lang="en-CA" sz="1200" b="1" dirty="0" smtClean="0">
                <a:latin typeface="Calibri"/>
                <a:cs typeface="Calibri"/>
              </a:rPr>
              <a:t>[Number]</a:t>
            </a:r>
            <a:r>
              <a:rPr lang="en-CA" sz="1200" dirty="0" smtClean="0">
                <a:latin typeface="Calibri"/>
                <a:cs typeface="Calibri"/>
              </a:rPr>
              <a:t> </a:t>
            </a:r>
            <a:r>
              <a:rPr lang="en-CA" sz="1200" dirty="0">
                <a:latin typeface="Calibri"/>
                <a:cs typeface="Calibri"/>
              </a:rPr>
              <a:t>individual donations, comprising </a:t>
            </a:r>
            <a:r>
              <a:rPr lang="en-CA" sz="1200" b="1" dirty="0" smtClean="0">
                <a:latin typeface="Calibri"/>
                <a:cs typeface="Calibri"/>
              </a:rPr>
              <a:t>[Number] </a:t>
            </a:r>
            <a:r>
              <a:rPr lang="en-CA" sz="1200" dirty="0" smtClean="0">
                <a:latin typeface="Calibri"/>
                <a:cs typeface="Calibri"/>
              </a:rPr>
              <a:t>objects</a:t>
            </a:r>
            <a:r>
              <a:rPr lang="en-CA" sz="1200" dirty="0">
                <a:latin typeface="Calibri"/>
                <a:cs typeface="Calibri"/>
              </a:rPr>
              <a:t>, photographs, and documents, received this year. We’re working hard to </a:t>
            </a:r>
            <a:r>
              <a:rPr lang="en-CA" sz="1200" dirty="0" smtClean="0">
                <a:latin typeface="Calibri"/>
                <a:cs typeface="Calibri"/>
              </a:rPr>
              <a:t>digitize and expand the collections information we share on </a:t>
            </a:r>
            <a:r>
              <a:rPr lang="en-CA" sz="1200" b="1" dirty="0" smtClean="0">
                <a:latin typeface="Calibri"/>
                <a:cs typeface="Calibri"/>
              </a:rPr>
              <a:t>[List of websites and social media platforms]</a:t>
            </a:r>
          </a:p>
          <a:p>
            <a:pPr algn="ctr">
              <a:spcBef>
                <a:spcPts val="31"/>
              </a:spcBef>
            </a:pPr>
            <a:endParaRPr lang="en-CA" sz="1000" dirty="0">
              <a:latin typeface="Calibri"/>
              <a:cs typeface="Calibri"/>
            </a:endParaRPr>
          </a:p>
          <a:p>
            <a:pPr algn="ctr">
              <a:spcBef>
                <a:spcPts val="31"/>
              </a:spcBef>
            </a:pPr>
            <a:r>
              <a:rPr lang="en-CA" sz="1400" b="1" dirty="0">
                <a:solidFill>
                  <a:srgbClr val="C21D2E"/>
                </a:solidFill>
                <a:latin typeface="Calibri"/>
                <a:cs typeface="Calibri"/>
              </a:rPr>
              <a:t>Exhibits:</a:t>
            </a:r>
          </a:p>
          <a:p>
            <a:pPr algn="ctr">
              <a:spcBef>
                <a:spcPts val="31"/>
              </a:spcBef>
            </a:pPr>
            <a:r>
              <a:rPr lang="en-CA" sz="1200" dirty="0">
                <a:latin typeface="Calibri"/>
                <a:cs typeface="Calibri"/>
              </a:rPr>
              <a:t>We worked with community partners to complete the </a:t>
            </a:r>
            <a:r>
              <a:rPr lang="en-CA" sz="1200" b="1" dirty="0" smtClean="0">
                <a:latin typeface="Calibri"/>
                <a:cs typeface="Calibri"/>
              </a:rPr>
              <a:t>[Title of Exhibit] </a:t>
            </a:r>
            <a:r>
              <a:rPr lang="en-CA" sz="1200" dirty="0" smtClean="0">
                <a:latin typeface="Calibri"/>
                <a:cs typeface="Calibri"/>
              </a:rPr>
              <a:t>exhibit </a:t>
            </a:r>
            <a:r>
              <a:rPr lang="en-CA" sz="1200" dirty="0">
                <a:latin typeface="Calibri"/>
                <a:cs typeface="Calibri"/>
              </a:rPr>
              <a:t>at the </a:t>
            </a:r>
            <a:r>
              <a:rPr lang="en-CA" sz="1200" b="1" dirty="0" smtClean="0">
                <a:latin typeface="Calibri"/>
                <a:cs typeface="Calibri"/>
              </a:rPr>
              <a:t>[Location]</a:t>
            </a:r>
            <a:r>
              <a:rPr lang="en-CA" sz="1200" dirty="0" smtClean="0">
                <a:latin typeface="Calibri"/>
                <a:cs typeface="Calibri"/>
              </a:rPr>
              <a:t>. </a:t>
            </a:r>
            <a:r>
              <a:rPr lang="en-CA" sz="1200" dirty="0">
                <a:latin typeface="Calibri"/>
                <a:cs typeface="Calibri"/>
              </a:rPr>
              <a:t>We’re developing a new exhibit, </a:t>
            </a:r>
            <a:r>
              <a:rPr lang="en-CA" sz="1200" b="1" dirty="0" smtClean="0">
                <a:latin typeface="Calibri"/>
                <a:cs typeface="Calibri"/>
              </a:rPr>
              <a:t>[Title of Exhibit] </a:t>
            </a:r>
            <a:r>
              <a:rPr lang="en-CA" sz="1200" dirty="0" smtClean="0">
                <a:latin typeface="Calibri"/>
                <a:cs typeface="Calibri"/>
              </a:rPr>
              <a:t>for </a:t>
            </a:r>
            <a:r>
              <a:rPr lang="en-CA" sz="1200" dirty="0">
                <a:latin typeface="Calibri"/>
                <a:cs typeface="Calibri"/>
              </a:rPr>
              <a:t>the Museum next summer.</a:t>
            </a:r>
          </a:p>
          <a:p>
            <a:pPr algn="ctr">
              <a:spcBef>
                <a:spcPts val="31"/>
              </a:spcBef>
            </a:pPr>
            <a:endParaRPr lang="en-CA" sz="1000" dirty="0">
              <a:latin typeface="Calibri"/>
              <a:cs typeface="Calibri"/>
            </a:endParaRPr>
          </a:p>
          <a:p>
            <a:pPr algn="ctr">
              <a:spcBef>
                <a:spcPts val="31"/>
              </a:spcBef>
            </a:pPr>
            <a:r>
              <a:rPr lang="en-CA" sz="1600" b="1" dirty="0">
                <a:solidFill>
                  <a:srgbClr val="59B5DD"/>
                </a:solidFill>
                <a:latin typeface="Calibri"/>
                <a:cs typeface="Calibri"/>
              </a:rPr>
              <a:t>Programs:</a:t>
            </a:r>
          </a:p>
          <a:p>
            <a:pPr algn="ctr">
              <a:spcBef>
                <a:spcPts val="31"/>
              </a:spcBef>
            </a:pPr>
            <a:r>
              <a:rPr lang="en-CA" sz="1200" dirty="0">
                <a:latin typeface="Calibri"/>
                <a:cs typeface="Calibri"/>
              </a:rPr>
              <a:t>We’ve maintained our very successful </a:t>
            </a:r>
            <a:r>
              <a:rPr lang="en-CA" sz="1200" b="1" dirty="0" smtClean="0">
                <a:latin typeface="Calibri"/>
                <a:cs typeface="Calibri"/>
              </a:rPr>
              <a:t>[Name/Type of Program] </a:t>
            </a:r>
            <a:r>
              <a:rPr lang="en-CA" sz="1200" dirty="0" smtClean="0">
                <a:latin typeface="Calibri"/>
                <a:cs typeface="Calibri"/>
              </a:rPr>
              <a:t>programming </a:t>
            </a:r>
            <a:r>
              <a:rPr lang="en-CA" sz="1200" dirty="0">
                <a:latin typeface="Calibri"/>
                <a:cs typeface="Calibri"/>
              </a:rPr>
              <a:t>and added </a:t>
            </a:r>
            <a:r>
              <a:rPr lang="en-CA" sz="1200" b="1" dirty="0" smtClean="0">
                <a:latin typeface="Calibri"/>
                <a:cs typeface="Calibri"/>
              </a:rPr>
              <a:t>[Name of program/service]</a:t>
            </a:r>
            <a:r>
              <a:rPr lang="en-CA" sz="1200" dirty="0" smtClean="0">
                <a:latin typeface="Calibri"/>
                <a:cs typeface="Calibri"/>
              </a:rPr>
              <a:t> </a:t>
            </a:r>
            <a:r>
              <a:rPr lang="en-CA" sz="1200" dirty="0">
                <a:latin typeface="Calibri"/>
                <a:cs typeface="Calibri"/>
              </a:rPr>
              <a:t>to our roster. </a:t>
            </a:r>
            <a:r>
              <a:rPr lang="en-CA" sz="1200" dirty="0" smtClean="0">
                <a:latin typeface="Calibri"/>
                <a:cs typeface="Calibri"/>
              </a:rPr>
              <a:t>Our programs are also expanding </a:t>
            </a:r>
            <a:r>
              <a:rPr lang="en-CA" sz="1200" dirty="0">
                <a:latin typeface="Calibri"/>
                <a:cs typeface="Calibri"/>
              </a:rPr>
              <a:t>to include </a:t>
            </a:r>
            <a:r>
              <a:rPr lang="en-CA" sz="1200" b="1" dirty="0" smtClean="0">
                <a:latin typeface="Calibri"/>
                <a:cs typeface="Calibri"/>
              </a:rPr>
              <a:t>[Name of new program] </a:t>
            </a:r>
            <a:r>
              <a:rPr lang="en-CA" sz="1200" dirty="0" smtClean="0">
                <a:latin typeface="Calibri"/>
                <a:cs typeface="Calibri"/>
              </a:rPr>
              <a:t>beginning </a:t>
            </a:r>
            <a:r>
              <a:rPr lang="en-CA" sz="1200" dirty="0">
                <a:latin typeface="Calibri"/>
                <a:cs typeface="Calibri"/>
              </a:rPr>
              <a:t>in </a:t>
            </a:r>
            <a:r>
              <a:rPr lang="en-CA" sz="1200" b="1" dirty="0" smtClean="0">
                <a:latin typeface="Calibri"/>
                <a:cs typeface="Calibri"/>
              </a:rPr>
              <a:t>[month/date]</a:t>
            </a:r>
            <a:r>
              <a:rPr lang="en-CA" sz="1200" dirty="0" smtClean="0">
                <a:latin typeface="Calibri"/>
                <a:cs typeface="Calibri"/>
              </a:rPr>
              <a:t>.</a:t>
            </a:r>
            <a:endParaRPr lang="en-CA" sz="1200" b="1" dirty="0">
              <a:latin typeface="Calibri"/>
              <a:cs typeface="Calibri"/>
            </a:endParaRPr>
          </a:p>
          <a:p>
            <a:pPr algn="ctr">
              <a:spcBef>
                <a:spcPts val="31"/>
              </a:spcBef>
            </a:pPr>
            <a:endParaRPr lang="en-CA" sz="1400" dirty="0">
              <a:latin typeface="Calibri"/>
              <a:cs typeface="Calibri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E4D2B71-8971-FBE0-D551-F3C3C1BB6988}"/>
              </a:ext>
            </a:extLst>
          </p:cNvPr>
          <p:cNvGrpSpPr/>
          <p:nvPr/>
        </p:nvGrpSpPr>
        <p:grpSpPr>
          <a:xfrm>
            <a:off x="553767" y="1271390"/>
            <a:ext cx="3279195" cy="1375214"/>
            <a:chOff x="87925" y="1152194"/>
            <a:chExt cx="3279195" cy="137521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3360200-C2EE-D919-AB95-EFC60C9215B3}"/>
                </a:ext>
              </a:extLst>
            </p:cNvPr>
            <p:cNvSpPr txBox="1"/>
            <p:nvPr/>
          </p:nvSpPr>
          <p:spPr>
            <a:xfrm>
              <a:off x="373168" y="1152194"/>
              <a:ext cx="2708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3200" b="1" dirty="0" smtClean="0">
                  <a:solidFill>
                    <a:srgbClr val="92D050"/>
                  </a:solidFill>
                </a:rPr>
                <a:t>[Number]</a:t>
              </a:r>
              <a:endParaRPr lang="en-CA" sz="2824" b="1" dirty="0">
                <a:solidFill>
                  <a:srgbClr val="92D050"/>
                </a:solidFill>
              </a:endParaRPr>
            </a:p>
            <a:p>
              <a:pPr algn="ctr"/>
              <a:r>
                <a:rPr lang="en-CA" sz="1100" dirty="0"/>
                <a:t>visitors from all over the world – we’re an integral part of the local tourism economy</a:t>
              </a:r>
            </a:p>
          </p:txBody>
        </p:sp>
        <p:sp>
          <p:nvSpPr>
            <p:cNvPr id="9" name="object 4">
              <a:extLst>
                <a:ext uri="{FF2B5EF4-FFF2-40B4-BE49-F238E27FC236}">
                  <a16:creationId xmlns:a16="http://schemas.microsoft.com/office/drawing/2014/main" id="{B678B640-1410-296A-60BA-FF509CBBB3A1}"/>
                </a:ext>
              </a:extLst>
            </p:cNvPr>
            <p:cNvSpPr txBox="1"/>
            <p:nvPr/>
          </p:nvSpPr>
          <p:spPr>
            <a:xfrm>
              <a:off x="87925" y="2143030"/>
              <a:ext cx="3279195" cy="384378"/>
            </a:xfrm>
            <a:prstGeom prst="rect">
              <a:avLst/>
            </a:prstGeom>
          </p:spPr>
          <p:txBody>
            <a:bodyPr vert="horz" wrap="square" lIns="0" tIns="10646" rIns="0" bIns="0" rtlCol="0">
              <a:spAutoFit/>
            </a:bodyPr>
            <a:lstStyle/>
            <a:p>
              <a:pPr marL="11206" marR="4483" algn="ctr">
                <a:lnSpc>
                  <a:spcPct val="101800"/>
                </a:lnSpc>
              </a:pPr>
              <a:r>
                <a:rPr sz="1400" spc="-4" dirty="0" smtClean="0">
                  <a:solidFill>
                    <a:srgbClr val="92D050"/>
                  </a:solidFill>
                  <a:latin typeface="Calibri"/>
                  <a:cs typeface="Calibri"/>
                </a:rPr>
                <a:t>“</a:t>
              </a:r>
              <a:r>
                <a:rPr lang="en-CA" sz="1400" b="1" spc="-4" dirty="0" smtClean="0">
                  <a:solidFill>
                    <a:srgbClr val="92D050"/>
                  </a:solidFill>
                  <a:latin typeface="Calibri"/>
                  <a:cs typeface="Calibri"/>
                </a:rPr>
                <a:t>[Quote]</a:t>
              </a:r>
              <a:r>
                <a:rPr lang="en-CA" sz="1400" spc="-4" dirty="0" smtClean="0">
                  <a:solidFill>
                    <a:srgbClr val="92D050"/>
                  </a:solidFill>
                  <a:latin typeface="Calibri"/>
                  <a:cs typeface="Calibri"/>
                </a:rPr>
                <a:t>”</a:t>
              </a:r>
              <a:endParaRPr sz="1400" dirty="0">
                <a:solidFill>
                  <a:srgbClr val="92D050"/>
                </a:solidFill>
                <a:latin typeface="Calibri"/>
                <a:cs typeface="Calibri"/>
              </a:endParaRPr>
            </a:p>
            <a:p>
              <a:pPr marL="11206" algn="r">
                <a:spcBef>
                  <a:spcPts val="22"/>
                </a:spcBef>
              </a:pPr>
              <a:r>
                <a:rPr lang="en-CA" sz="1000" i="1" spc="-4" dirty="0">
                  <a:latin typeface="Calibri"/>
                  <a:cs typeface="Calibri"/>
                </a:rPr>
                <a:t>- </a:t>
              </a:r>
              <a:r>
                <a:rPr sz="1000" i="1" spc="-4" dirty="0">
                  <a:latin typeface="Calibri"/>
                  <a:cs typeface="Calibri"/>
                </a:rPr>
                <a:t>Museum </a:t>
              </a:r>
              <a:r>
                <a:rPr sz="1000" i="1" spc="-4" dirty="0" smtClean="0">
                  <a:latin typeface="Calibri"/>
                  <a:cs typeface="Calibri"/>
                </a:rPr>
                <a:t>visitor</a:t>
              </a:r>
              <a:r>
                <a:rPr lang="en-CA" sz="1000" i="1" spc="-4" dirty="0" smtClean="0">
                  <a:latin typeface="Calibri"/>
                  <a:cs typeface="Calibri"/>
                </a:rPr>
                <a:t> from</a:t>
              </a:r>
              <a:r>
                <a:rPr sz="1000" i="1" spc="-4" dirty="0" smtClean="0">
                  <a:latin typeface="Calibri"/>
                  <a:cs typeface="Calibri"/>
                </a:rPr>
                <a:t> </a:t>
              </a:r>
              <a:r>
                <a:rPr lang="en-CA" sz="1000" b="1" i="1" spc="-9" dirty="0" smtClean="0">
                  <a:latin typeface="Calibri"/>
                  <a:cs typeface="Calibri"/>
                </a:rPr>
                <a:t>[Location]</a:t>
              </a:r>
              <a:endParaRPr sz="1000" b="1" i="1" dirty="0">
                <a:latin typeface="Calibri"/>
                <a:cs typeface="Calibri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5602AAD-E6BC-5B2E-DA57-CE3880623F0B}"/>
              </a:ext>
            </a:extLst>
          </p:cNvPr>
          <p:cNvGrpSpPr/>
          <p:nvPr/>
        </p:nvGrpSpPr>
        <p:grpSpPr>
          <a:xfrm>
            <a:off x="3991213" y="1271390"/>
            <a:ext cx="3160059" cy="1491987"/>
            <a:chOff x="3525371" y="1152194"/>
            <a:chExt cx="3160059" cy="1491987"/>
          </a:xfrm>
        </p:grpSpPr>
        <p:sp>
          <p:nvSpPr>
            <p:cNvPr id="10" name="object 4">
              <a:extLst>
                <a:ext uri="{FF2B5EF4-FFF2-40B4-BE49-F238E27FC236}">
                  <a16:creationId xmlns:a16="http://schemas.microsoft.com/office/drawing/2014/main" id="{A0BF7E19-D932-A5E0-8E28-D31AE1A1F8E3}"/>
                </a:ext>
              </a:extLst>
            </p:cNvPr>
            <p:cNvSpPr txBox="1"/>
            <p:nvPr/>
          </p:nvSpPr>
          <p:spPr>
            <a:xfrm>
              <a:off x="3525371" y="2264099"/>
              <a:ext cx="3160059" cy="380082"/>
            </a:xfrm>
            <a:prstGeom prst="rect">
              <a:avLst/>
            </a:prstGeom>
          </p:spPr>
          <p:txBody>
            <a:bodyPr vert="horz" wrap="square" lIns="0" tIns="10646" rIns="0" bIns="0" rtlCol="0">
              <a:spAutoFit/>
            </a:bodyPr>
            <a:lstStyle/>
            <a:p>
              <a:pPr marL="11206" algn="ctr"/>
              <a:r>
                <a:rPr sz="1400" spc="-9" dirty="0" smtClean="0">
                  <a:solidFill>
                    <a:srgbClr val="F9931D"/>
                  </a:solidFill>
                  <a:latin typeface="Calibri"/>
                  <a:cs typeface="Calibri"/>
                </a:rPr>
                <a:t>“</a:t>
              </a:r>
              <a:r>
                <a:rPr lang="en-CA" sz="1400" b="1" spc="-9" dirty="0" smtClean="0">
                  <a:solidFill>
                    <a:srgbClr val="F9931D"/>
                  </a:solidFill>
                  <a:latin typeface="Calibri"/>
                  <a:cs typeface="Calibri"/>
                </a:rPr>
                <a:t>[Quote]</a:t>
              </a:r>
              <a:r>
                <a:rPr sz="1400" spc="-13" dirty="0" smtClean="0">
                  <a:solidFill>
                    <a:srgbClr val="F9931D"/>
                  </a:solidFill>
                  <a:latin typeface="Calibri"/>
                  <a:cs typeface="Calibri"/>
                </a:rPr>
                <a:t>”</a:t>
              </a:r>
              <a:endParaRPr sz="1400" dirty="0">
                <a:solidFill>
                  <a:srgbClr val="F9931D"/>
                </a:solidFill>
                <a:latin typeface="Calibri"/>
                <a:cs typeface="Calibri"/>
              </a:endParaRPr>
            </a:p>
            <a:p>
              <a:pPr marL="11206" algn="r">
                <a:spcBef>
                  <a:spcPts val="22"/>
                </a:spcBef>
              </a:pPr>
              <a:r>
                <a:rPr lang="en-CA" sz="971" spc="-4" dirty="0">
                  <a:latin typeface="Calibri"/>
                  <a:cs typeface="Calibri"/>
                </a:rPr>
                <a:t>- </a:t>
              </a:r>
              <a:r>
                <a:rPr sz="1000" i="1" spc="-4" dirty="0">
                  <a:latin typeface="Calibri"/>
                  <a:cs typeface="Calibri"/>
                </a:rPr>
                <a:t>Participant </a:t>
              </a:r>
              <a:r>
                <a:rPr sz="1000" i="1" dirty="0">
                  <a:latin typeface="Calibri"/>
                  <a:cs typeface="Calibri"/>
                </a:rPr>
                <a:t>in </a:t>
              </a:r>
              <a:r>
                <a:rPr lang="en-CA" sz="1000" b="1" i="1" dirty="0" smtClean="0">
                  <a:latin typeface="Calibri"/>
                  <a:cs typeface="Calibri"/>
                </a:rPr>
                <a:t>[Name of Program]</a:t>
              </a:r>
              <a:endParaRPr sz="1000" b="1" i="1" dirty="0">
                <a:latin typeface="Calibri"/>
                <a:cs typeface="Calibri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0C74399-A62A-89D3-4ED8-15E10B9483AD}"/>
                </a:ext>
              </a:extLst>
            </p:cNvPr>
            <p:cNvSpPr txBox="1"/>
            <p:nvPr/>
          </p:nvSpPr>
          <p:spPr>
            <a:xfrm>
              <a:off x="3772261" y="1152194"/>
              <a:ext cx="266627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3200" b="1" dirty="0" smtClean="0">
                  <a:solidFill>
                    <a:srgbClr val="F9931D"/>
                  </a:solidFill>
                </a:rPr>
                <a:t>[Percentage]</a:t>
              </a:r>
              <a:endParaRPr lang="en-CA" sz="3200" b="1" dirty="0">
                <a:solidFill>
                  <a:srgbClr val="F9931D"/>
                </a:solidFill>
              </a:endParaRPr>
            </a:p>
            <a:p>
              <a:pPr algn="ctr"/>
              <a:r>
                <a:rPr lang="en-CA" sz="1100" dirty="0"/>
                <a:t>Local participation across all programs - we are deeply integrated in the community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C9399A1-6D54-9642-D052-6E2F977DA8C0}"/>
              </a:ext>
            </a:extLst>
          </p:cNvPr>
          <p:cNvGrpSpPr/>
          <p:nvPr/>
        </p:nvGrpSpPr>
        <p:grpSpPr>
          <a:xfrm>
            <a:off x="767595" y="3649677"/>
            <a:ext cx="2851536" cy="1363235"/>
            <a:chOff x="301754" y="3530481"/>
            <a:chExt cx="2851536" cy="1363235"/>
          </a:xfrm>
        </p:grpSpPr>
        <p:sp>
          <p:nvSpPr>
            <p:cNvPr id="11" name="object 4">
              <a:extLst>
                <a:ext uri="{FF2B5EF4-FFF2-40B4-BE49-F238E27FC236}">
                  <a16:creationId xmlns:a16="http://schemas.microsoft.com/office/drawing/2014/main" id="{151115B0-3879-C66E-D3BA-77289A95B5F1}"/>
                </a:ext>
              </a:extLst>
            </p:cNvPr>
            <p:cNvSpPr txBox="1"/>
            <p:nvPr/>
          </p:nvSpPr>
          <p:spPr>
            <a:xfrm>
              <a:off x="400746" y="4513634"/>
              <a:ext cx="2653553" cy="380082"/>
            </a:xfrm>
            <a:prstGeom prst="rect">
              <a:avLst/>
            </a:prstGeom>
          </p:spPr>
          <p:txBody>
            <a:bodyPr vert="horz" wrap="square" lIns="0" tIns="10646" rIns="0" bIns="0" rtlCol="0">
              <a:spAutoFit/>
            </a:bodyPr>
            <a:lstStyle/>
            <a:p>
              <a:pPr marL="11206" algn="ctr"/>
              <a:r>
                <a:rPr lang="en-CA" sz="1400" spc="-4" dirty="0" smtClean="0">
                  <a:solidFill>
                    <a:srgbClr val="C21D2E"/>
                  </a:solidFill>
                  <a:latin typeface="Calibri"/>
                  <a:cs typeface="Calibri"/>
                </a:rPr>
                <a:t>“</a:t>
              </a:r>
              <a:r>
                <a:rPr lang="en-CA" sz="1400" b="1" spc="-4" dirty="0" smtClean="0">
                  <a:solidFill>
                    <a:srgbClr val="C21D2E"/>
                  </a:solidFill>
                  <a:latin typeface="Calibri"/>
                  <a:cs typeface="Calibri"/>
                </a:rPr>
                <a:t>[Quote]</a:t>
              </a:r>
              <a:r>
                <a:rPr sz="1400" spc="-22" dirty="0" smtClean="0">
                  <a:solidFill>
                    <a:srgbClr val="C21D2E"/>
                  </a:solidFill>
                  <a:latin typeface="Calibri"/>
                  <a:cs typeface="Calibri"/>
                </a:rPr>
                <a:t>”</a:t>
              </a:r>
              <a:endParaRPr sz="1400" dirty="0">
                <a:solidFill>
                  <a:srgbClr val="C21D2E"/>
                </a:solidFill>
                <a:latin typeface="Calibri"/>
                <a:cs typeface="Calibri"/>
              </a:endParaRPr>
            </a:p>
            <a:p>
              <a:pPr marL="162494" indent="-151287" algn="r">
                <a:spcBef>
                  <a:spcPts val="18"/>
                </a:spcBef>
                <a:buFontTx/>
                <a:buChar char="-"/>
              </a:pPr>
              <a:r>
                <a:rPr sz="1000" i="1" spc="-4" dirty="0">
                  <a:latin typeface="Calibri"/>
                  <a:cs typeface="Calibri"/>
                </a:rPr>
                <a:t>Museum </a:t>
              </a:r>
              <a:r>
                <a:rPr sz="1000" i="1" spc="-13" dirty="0">
                  <a:latin typeface="Calibri"/>
                  <a:cs typeface="Calibri"/>
                </a:rPr>
                <a:t>visitor</a:t>
              </a:r>
              <a:r>
                <a:rPr lang="en-CA" sz="1000" i="1" spc="-13" dirty="0">
                  <a:latin typeface="Calibri"/>
                  <a:cs typeface="Calibri"/>
                </a:rPr>
                <a:t> learning </a:t>
              </a:r>
              <a:r>
                <a:rPr lang="en-CA" sz="1000" b="1" i="1" spc="-13" dirty="0" smtClean="0">
                  <a:latin typeface="Calibri"/>
                  <a:cs typeface="Calibri"/>
                </a:rPr>
                <a:t>[what they learned]</a:t>
              </a:r>
              <a:r>
                <a:rPr sz="971" dirty="0" smtClean="0">
                  <a:latin typeface="Calibri"/>
                  <a:cs typeface="Calibri"/>
                </a:rPr>
                <a:t>.</a:t>
              </a:r>
              <a:endParaRPr sz="971" dirty="0">
                <a:latin typeface="Calibri"/>
                <a:cs typeface="Calibri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E6FD0A6-0670-5D45-B9D8-798DB700F241}"/>
                </a:ext>
              </a:extLst>
            </p:cNvPr>
            <p:cNvSpPr txBox="1"/>
            <p:nvPr/>
          </p:nvSpPr>
          <p:spPr>
            <a:xfrm>
              <a:off x="301754" y="3530481"/>
              <a:ext cx="28515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3200" b="1" dirty="0" smtClean="0">
                  <a:solidFill>
                    <a:srgbClr val="C21D2E"/>
                  </a:solidFill>
                </a:rPr>
                <a:t>[Number]</a:t>
              </a:r>
              <a:endParaRPr lang="en-CA" sz="3200" b="1" dirty="0">
                <a:solidFill>
                  <a:srgbClr val="C21D2E"/>
                </a:solidFill>
              </a:endParaRPr>
            </a:p>
            <a:p>
              <a:pPr algn="ctr"/>
              <a:r>
                <a:rPr lang="en-CA" sz="1100" dirty="0"/>
                <a:t>research requests – we connect people to their family’s stories and to the community</a:t>
              </a:r>
              <a:r>
                <a:rPr lang="en-CA" sz="1059" dirty="0"/>
                <a:t>.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A06472B-C03C-2A2C-4329-7DFA87561F75}"/>
              </a:ext>
            </a:extLst>
          </p:cNvPr>
          <p:cNvGrpSpPr/>
          <p:nvPr/>
        </p:nvGrpSpPr>
        <p:grpSpPr>
          <a:xfrm>
            <a:off x="4123446" y="3565243"/>
            <a:ext cx="2895590" cy="1589974"/>
            <a:chOff x="3657605" y="3446047"/>
            <a:chExt cx="2895590" cy="1589974"/>
          </a:xfrm>
        </p:grpSpPr>
        <p:sp>
          <p:nvSpPr>
            <p:cNvPr id="4" name="object 4"/>
            <p:cNvSpPr txBox="1"/>
            <p:nvPr/>
          </p:nvSpPr>
          <p:spPr>
            <a:xfrm>
              <a:off x="3778624" y="4592524"/>
              <a:ext cx="2653553" cy="443497"/>
            </a:xfrm>
            <a:prstGeom prst="rect">
              <a:avLst/>
            </a:prstGeom>
          </p:spPr>
          <p:txBody>
            <a:bodyPr vert="horz" wrap="square" lIns="0" tIns="10646" rIns="0" bIns="0" rtlCol="0">
              <a:spAutoFit/>
            </a:bodyPr>
            <a:lstStyle/>
            <a:p>
              <a:pPr marL="11206" algn="ctr"/>
              <a:r>
                <a:rPr sz="1400" spc="-4" dirty="0" smtClean="0">
                  <a:solidFill>
                    <a:srgbClr val="59B5DD"/>
                  </a:solidFill>
                  <a:latin typeface="Calibri"/>
                  <a:cs typeface="Calibri"/>
                </a:rPr>
                <a:t>“</a:t>
              </a:r>
              <a:r>
                <a:rPr lang="en-CA" sz="1400" b="1" spc="-4" dirty="0" smtClean="0">
                  <a:solidFill>
                    <a:srgbClr val="59B5DD"/>
                  </a:solidFill>
                  <a:latin typeface="Calibri"/>
                  <a:cs typeface="Calibri"/>
                </a:rPr>
                <a:t>[Quote]</a:t>
              </a:r>
              <a:r>
                <a:rPr sz="1400" spc="-35" dirty="0" smtClean="0">
                  <a:solidFill>
                    <a:srgbClr val="59B5DD"/>
                  </a:solidFill>
                  <a:latin typeface="Calibri"/>
                  <a:cs typeface="Calibri"/>
                </a:rPr>
                <a:t>”</a:t>
              </a:r>
              <a:endParaRPr lang="en-CA" sz="1400" spc="-35" dirty="0">
                <a:solidFill>
                  <a:srgbClr val="59B5DD"/>
                </a:solidFill>
                <a:latin typeface="Calibri"/>
                <a:cs typeface="Calibri"/>
              </a:endParaRPr>
            </a:p>
            <a:p>
              <a:pPr marL="11206" algn="r"/>
              <a:r>
                <a:rPr lang="en-CA" sz="1412" spc="-35" dirty="0">
                  <a:latin typeface="Calibri"/>
                  <a:cs typeface="Calibri"/>
                </a:rPr>
                <a:t>- </a:t>
              </a:r>
              <a:r>
                <a:rPr lang="en-CA" sz="1000" b="1" i="1" spc="-4" dirty="0" smtClean="0">
                  <a:latin typeface="Calibri"/>
                  <a:cs typeface="Calibri"/>
                </a:rPr>
                <a:t>[Person/role and connection]</a:t>
              </a:r>
              <a:endParaRPr sz="1000" b="1" i="1" dirty="0">
                <a:latin typeface="Calibri"/>
                <a:cs typeface="Calibri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C4C0273-AF32-2C08-75FC-19DEF1E55AB6}"/>
                </a:ext>
              </a:extLst>
            </p:cNvPr>
            <p:cNvSpPr txBox="1"/>
            <p:nvPr/>
          </p:nvSpPr>
          <p:spPr>
            <a:xfrm>
              <a:off x="3657605" y="3446047"/>
              <a:ext cx="2895590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3200" b="1" dirty="0" smtClean="0">
                  <a:solidFill>
                    <a:srgbClr val="59B5DD"/>
                  </a:solidFill>
                </a:rPr>
                <a:t>[Number]</a:t>
              </a:r>
              <a:r>
                <a:rPr lang="en-CA" sz="2824" b="1" dirty="0" smtClean="0"/>
                <a:t> </a:t>
              </a:r>
              <a:endParaRPr lang="en-CA" sz="2824" b="1" dirty="0"/>
            </a:p>
            <a:p>
              <a:pPr algn="ctr"/>
              <a:r>
                <a:rPr lang="en-CA" sz="1100" dirty="0"/>
                <a:t>community partners and organizations – we’re supporting their </a:t>
              </a:r>
              <a:r>
                <a:rPr lang="en-CA" sz="1100" dirty="0" smtClean="0"/>
                <a:t>activities </a:t>
              </a:r>
              <a:r>
                <a:rPr lang="en-CA" sz="1100" dirty="0"/>
                <a:t>and benefiting an unseen audience of thousands.</a:t>
              </a: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5233DA5-230F-C2A6-57B9-C393EBBED974}"/>
              </a:ext>
            </a:extLst>
          </p:cNvPr>
          <p:cNvCxnSpPr>
            <a:cxnSpLocks/>
          </p:cNvCxnSpPr>
          <p:nvPr/>
        </p:nvCxnSpPr>
        <p:spPr>
          <a:xfrm>
            <a:off x="3894841" y="1262196"/>
            <a:ext cx="0" cy="2247251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7C1859F-239F-E7AB-02C2-6996DDEAD4E3}"/>
              </a:ext>
            </a:extLst>
          </p:cNvPr>
          <p:cNvCxnSpPr>
            <a:cxnSpLocks/>
          </p:cNvCxnSpPr>
          <p:nvPr/>
        </p:nvCxnSpPr>
        <p:spPr>
          <a:xfrm>
            <a:off x="507012" y="3509447"/>
            <a:ext cx="3372702" cy="1"/>
          </a:xfrm>
          <a:prstGeom prst="line">
            <a:avLst/>
          </a:prstGeom>
          <a:ln w="28575">
            <a:solidFill>
              <a:srgbClr val="C21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1A7E331-407A-097C-E0B6-4CC4B5A8F43D}"/>
              </a:ext>
            </a:extLst>
          </p:cNvPr>
          <p:cNvCxnSpPr>
            <a:cxnSpLocks/>
          </p:cNvCxnSpPr>
          <p:nvPr/>
        </p:nvCxnSpPr>
        <p:spPr>
          <a:xfrm>
            <a:off x="3894841" y="3509446"/>
            <a:ext cx="0" cy="2180990"/>
          </a:xfrm>
          <a:prstGeom prst="line">
            <a:avLst/>
          </a:prstGeom>
          <a:ln w="28575">
            <a:solidFill>
              <a:srgbClr val="59B5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5DB64A5-53D5-F675-573C-9C4157639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>
            <a:extLst>
              <a:ext uri="{FF2B5EF4-FFF2-40B4-BE49-F238E27FC236}">
                <a16:creationId xmlns:a16="http://schemas.microsoft.com/office/drawing/2014/main" id="{6CA0D9D6-A15E-1DAC-C7CA-49A705120DB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6702502" y="9787759"/>
            <a:ext cx="563096" cy="120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sz="1000" spc="-4" dirty="0"/>
              <a:t>P a g e </a:t>
            </a:r>
            <a:r>
              <a:rPr sz="1000" spc="-4" dirty="0">
                <a:solidFill>
                  <a:srgbClr val="1A617E"/>
                </a:solidFill>
              </a:rPr>
              <a:t>|</a:t>
            </a:r>
            <a:r>
              <a:rPr sz="1000" spc="13" dirty="0">
                <a:solidFill>
                  <a:srgbClr val="1A617E"/>
                </a:solidFill>
              </a:rPr>
              <a:t> </a:t>
            </a:r>
            <a:fld id="{81D60167-4931-47E6-BA6A-407CBD079E47}" type="slidenum">
              <a:rPr sz="1000" b="1" spc="-4" dirty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3</a:t>
            </a:fld>
            <a:endParaRPr sz="1000" b="1" spc="-4" dirty="0">
              <a:solidFill>
                <a:srgbClr val="1A617E"/>
              </a:solidFill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980F1273-316A-A689-7C51-92D51A9789EC}"/>
              </a:ext>
            </a:extLst>
          </p:cNvPr>
          <p:cNvSpPr txBox="1"/>
          <p:nvPr/>
        </p:nvSpPr>
        <p:spPr>
          <a:xfrm>
            <a:off x="457200" y="497406"/>
            <a:ext cx="2895600" cy="195981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1200" b="1" i="1" spc="-4" dirty="0" smtClean="0">
                <a:solidFill>
                  <a:srgbClr val="1A617E"/>
                </a:solidFill>
                <a:latin typeface="Calibri"/>
                <a:cs typeface="Calibri"/>
              </a:rPr>
              <a:t>[Title of Document]</a:t>
            </a:r>
            <a:endParaRPr sz="1200" b="1" dirty="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3A15BA6-3955-4C85-231F-EE454C9E6F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26620"/>
            <a:ext cx="3437641" cy="380647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2400" spc="-13" dirty="0"/>
              <a:t>Current </a:t>
            </a:r>
            <a:r>
              <a:rPr lang="en-CA" sz="2400" dirty="0"/>
              <a:t>Financial</a:t>
            </a:r>
            <a:r>
              <a:rPr lang="en-CA" sz="2400" spc="-35" dirty="0"/>
              <a:t> </a:t>
            </a:r>
            <a:r>
              <a:rPr lang="en-CA" sz="2400" spc="-9" dirty="0"/>
              <a:t>Position</a:t>
            </a:r>
            <a:endParaRPr sz="2400" spc="-9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CD73ED0-B350-E4A2-43AE-C9686B1B7826}"/>
              </a:ext>
            </a:extLst>
          </p:cNvPr>
          <p:cNvSpPr txBox="1"/>
          <p:nvPr/>
        </p:nvSpPr>
        <p:spPr>
          <a:xfrm>
            <a:off x="472812" y="3906718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We are achieving all our work with the equivalent of only </a:t>
            </a:r>
            <a:r>
              <a:rPr lang="en-CA" sz="1200" b="1" dirty="0" smtClean="0"/>
              <a:t>[Number]</a:t>
            </a:r>
            <a:r>
              <a:rPr lang="en-CA" sz="1200" dirty="0" smtClean="0"/>
              <a:t> </a:t>
            </a:r>
            <a:r>
              <a:rPr lang="en-CA" sz="1200" dirty="0"/>
              <a:t>full-time staff members.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3811E06-CD43-4B4C-B9D3-47939A989F4C}"/>
              </a:ext>
            </a:extLst>
          </p:cNvPr>
          <p:cNvSpPr txBox="1"/>
          <p:nvPr/>
        </p:nvSpPr>
        <p:spPr>
          <a:xfrm>
            <a:off x="3529370" y="3892040"/>
            <a:ext cx="35499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Our budget is balanced but we </a:t>
            </a:r>
            <a:r>
              <a:rPr lang="en-CA" sz="1200" dirty="0"/>
              <a:t>are forecasting a growing annual deficit that will </a:t>
            </a:r>
            <a:r>
              <a:rPr lang="en-CA" sz="1200" dirty="0" smtClean="0"/>
              <a:t>eventually deplete </a:t>
            </a:r>
            <a:r>
              <a:rPr lang="en-CA" sz="1200" dirty="0"/>
              <a:t>our </a:t>
            </a:r>
            <a:r>
              <a:rPr lang="en-CA" sz="1200" dirty="0" smtClean="0"/>
              <a:t>reserves. We are working to build </a:t>
            </a:r>
            <a:r>
              <a:rPr lang="en-CA" sz="1200" dirty="0"/>
              <a:t>earned revenues and </a:t>
            </a:r>
            <a:r>
              <a:rPr lang="en-CA" sz="1200" dirty="0" smtClean="0"/>
              <a:t>donations.</a:t>
            </a:r>
            <a:endParaRPr lang="en-CA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E0119CE-437E-933F-7CE6-0702ED3257B7}"/>
              </a:ext>
            </a:extLst>
          </p:cNvPr>
          <p:cNvSpPr txBox="1"/>
          <p:nvPr/>
        </p:nvSpPr>
        <p:spPr>
          <a:xfrm>
            <a:off x="463119" y="1184583"/>
            <a:ext cx="3073983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800" b="1" dirty="0">
                <a:solidFill>
                  <a:schemeClr val="accent5">
                    <a:lumMod val="50000"/>
                  </a:schemeClr>
                </a:solidFill>
              </a:rPr>
              <a:t>Full-Time-Equivalent Staff</a:t>
            </a:r>
          </a:p>
          <a:p>
            <a:endParaRPr lang="en-CA" sz="1200" dirty="0"/>
          </a:p>
          <a:p>
            <a:r>
              <a:rPr lang="en-CA" sz="1600" b="1" dirty="0" smtClean="0"/>
              <a:t>[Lead Staff Title]            </a:t>
            </a:r>
            <a:r>
              <a:rPr lang="en-CA" sz="2400" b="1" dirty="0" smtClean="0">
                <a:solidFill>
                  <a:srgbClr val="92D050"/>
                </a:solidFill>
              </a:rPr>
              <a:t>[1.0]</a:t>
            </a:r>
            <a:endParaRPr lang="en-CA" sz="2400" b="1" dirty="0">
              <a:solidFill>
                <a:srgbClr val="92D050"/>
              </a:solidFill>
            </a:endParaRPr>
          </a:p>
          <a:p>
            <a:r>
              <a:rPr lang="en-CA" sz="1600" b="1" dirty="0" smtClean="0"/>
              <a:t>[Job Title]</a:t>
            </a:r>
            <a:r>
              <a:rPr lang="en-CA" sz="1600" dirty="0" smtClean="0"/>
              <a:t>	                      </a:t>
            </a:r>
            <a:r>
              <a:rPr lang="en-CA" sz="2400" b="1" dirty="0" smtClean="0">
                <a:solidFill>
                  <a:srgbClr val="F9931D"/>
                </a:solidFill>
              </a:rPr>
              <a:t>[Time]</a:t>
            </a:r>
            <a:endParaRPr lang="en-CA" sz="2400" b="1" dirty="0">
              <a:solidFill>
                <a:srgbClr val="F9931D"/>
              </a:solidFill>
            </a:endParaRPr>
          </a:p>
          <a:p>
            <a:r>
              <a:rPr lang="en-CA" sz="1600" b="1" dirty="0" smtClean="0"/>
              <a:t>[Job Title]		  </a:t>
            </a:r>
            <a:r>
              <a:rPr lang="en-CA" sz="2400" b="1" dirty="0" smtClean="0">
                <a:solidFill>
                  <a:srgbClr val="59B5DD"/>
                </a:solidFill>
              </a:rPr>
              <a:t>[Time]</a:t>
            </a:r>
            <a:endParaRPr lang="en-CA" sz="2400" b="1" dirty="0">
              <a:solidFill>
                <a:srgbClr val="59B5DD"/>
              </a:solidFill>
            </a:endParaRPr>
          </a:p>
          <a:p>
            <a:r>
              <a:rPr lang="en-CA" sz="1600" b="1" dirty="0">
                <a:solidFill>
                  <a:srgbClr val="59B5DD"/>
                </a:solidFill>
              </a:rPr>
              <a:t>	                      </a:t>
            </a:r>
            <a:r>
              <a:rPr lang="en-CA" sz="2400" b="1" dirty="0" smtClean="0">
                <a:solidFill>
                  <a:srgbClr val="C21D2E"/>
                </a:solidFill>
              </a:rPr>
              <a:t>[Sum]</a:t>
            </a:r>
            <a:endParaRPr lang="en-CA" sz="2400" b="1" dirty="0">
              <a:solidFill>
                <a:srgbClr val="C21D2E"/>
              </a:solidFill>
            </a:endParaRPr>
          </a:p>
          <a:p>
            <a:r>
              <a:rPr lang="en-CA" sz="1500" dirty="0"/>
              <a:t>An average of </a:t>
            </a:r>
            <a:r>
              <a:rPr lang="en-CA" sz="2400" b="1" dirty="0" smtClean="0">
                <a:solidFill>
                  <a:srgbClr val="59B5DD"/>
                </a:solidFill>
              </a:rPr>
              <a:t>[No.]</a:t>
            </a:r>
            <a:r>
              <a:rPr lang="en-CA" sz="1600" dirty="0" smtClean="0">
                <a:solidFill>
                  <a:srgbClr val="59B5DD"/>
                </a:solidFill>
              </a:rPr>
              <a:t> </a:t>
            </a:r>
            <a:r>
              <a:rPr lang="en-CA" sz="1500" dirty="0"/>
              <a:t>volunteers</a:t>
            </a:r>
          </a:p>
          <a:p>
            <a:r>
              <a:rPr lang="en-CA" sz="1500" dirty="0"/>
              <a:t>contribute </a:t>
            </a:r>
            <a:r>
              <a:rPr lang="en-CA" sz="2400" b="1" dirty="0" smtClean="0">
                <a:solidFill>
                  <a:srgbClr val="59B5DD"/>
                </a:solidFill>
              </a:rPr>
              <a:t>[No.] </a:t>
            </a:r>
            <a:r>
              <a:rPr lang="en-CA" sz="1500" dirty="0" smtClean="0"/>
              <a:t>hours </a:t>
            </a:r>
            <a:r>
              <a:rPr lang="en-CA" sz="1500" dirty="0"/>
              <a:t>per month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A07ECF9-C4CE-52BD-C5E4-A28527131D1E}"/>
              </a:ext>
            </a:extLst>
          </p:cNvPr>
          <p:cNvCxnSpPr/>
          <p:nvPr/>
        </p:nvCxnSpPr>
        <p:spPr>
          <a:xfrm>
            <a:off x="533400" y="2819400"/>
            <a:ext cx="243840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1C79BD4-120A-E5BC-DECE-082EFDFE3351}"/>
              </a:ext>
            </a:extLst>
          </p:cNvPr>
          <p:cNvCxnSpPr>
            <a:cxnSpLocks/>
          </p:cNvCxnSpPr>
          <p:nvPr/>
        </p:nvCxnSpPr>
        <p:spPr>
          <a:xfrm>
            <a:off x="3499244" y="1295400"/>
            <a:ext cx="30126" cy="3427636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136887C-7886-83FF-DC04-82A80EFA6230}"/>
              </a:ext>
            </a:extLst>
          </p:cNvPr>
          <p:cNvCxnSpPr/>
          <p:nvPr/>
        </p:nvCxnSpPr>
        <p:spPr>
          <a:xfrm>
            <a:off x="533400" y="4735228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76110DB-0D48-F526-BE88-0EA4E2870E8C}"/>
              </a:ext>
            </a:extLst>
          </p:cNvPr>
          <p:cNvCxnSpPr/>
          <p:nvPr/>
        </p:nvCxnSpPr>
        <p:spPr>
          <a:xfrm>
            <a:off x="533400" y="7467600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A171A387-2011-52B0-6FA2-43160E5136A8}"/>
              </a:ext>
            </a:extLst>
          </p:cNvPr>
          <p:cNvSpPr txBox="1"/>
          <p:nvPr/>
        </p:nvSpPr>
        <p:spPr>
          <a:xfrm>
            <a:off x="473651" y="6840748"/>
            <a:ext cx="7222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Other grants reflect staff capacity to undertake collections, programming, and collections projects. General </a:t>
            </a:r>
          </a:p>
          <a:p>
            <a:r>
              <a:rPr lang="en-CA" sz="1200" dirty="0" smtClean="0"/>
              <a:t>stagnant</a:t>
            </a:r>
            <a:r>
              <a:rPr lang="en-CA" sz="1200" dirty="0" smtClean="0"/>
              <a:t> </a:t>
            </a:r>
            <a:r>
              <a:rPr lang="en-CA" sz="1200" dirty="0"/>
              <a:t>trend in external staffing grants represents a significant challenge to our capacity </a:t>
            </a:r>
            <a:r>
              <a:rPr lang="en-CA" sz="1200" dirty="0" smtClean="0"/>
              <a:t>as minimum wage increases</a:t>
            </a:r>
            <a:r>
              <a:rPr lang="en-CA" sz="1200" dirty="0" smtClean="0"/>
              <a:t>.</a:t>
            </a:r>
            <a:endParaRPr lang="en-CA" sz="12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9037322-DE00-E6D8-919F-306D28E08EA0}"/>
              </a:ext>
            </a:extLst>
          </p:cNvPr>
          <p:cNvSpPr txBox="1"/>
          <p:nvPr/>
        </p:nvSpPr>
        <p:spPr>
          <a:xfrm>
            <a:off x="420454" y="9212581"/>
            <a:ext cx="6845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Our two largest budget expenses are subject to inflationary pressures that significantly exceed average CPI.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160655447"/>
              </p:ext>
            </p:extLst>
          </p:nvPr>
        </p:nvGraphicFramePr>
        <p:xfrm>
          <a:off x="3567228" y="838199"/>
          <a:ext cx="4367518" cy="3212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026729967"/>
              </p:ext>
            </p:extLst>
          </p:nvPr>
        </p:nvGraphicFramePr>
        <p:xfrm>
          <a:off x="438826" y="4673545"/>
          <a:ext cx="6723974" cy="2131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39C88B7C-9056-204D-C6E7-3C008AE69D17}"/>
              </a:ext>
            </a:extLst>
          </p:cNvPr>
          <p:cNvSpPr txBox="1"/>
          <p:nvPr/>
        </p:nvSpPr>
        <p:spPr>
          <a:xfrm>
            <a:off x="1063732" y="6206753"/>
            <a:ext cx="6126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800" dirty="0" smtClean="0">
                <a:solidFill>
                  <a:srgbClr val="7030A0"/>
                </a:solidFill>
              </a:rPr>
              <a:t>Donations</a:t>
            </a:r>
            <a:endParaRPr lang="en-CA" sz="800" dirty="0">
              <a:solidFill>
                <a:srgbClr val="7030A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9C88B7C-9056-204D-C6E7-3C008AE69D17}"/>
              </a:ext>
            </a:extLst>
          </p:cNvPr>
          <p:cNvSpPr txBox="1"/>
          <p:nvPr/>
        </p:nvSpPr>
        <p:spPr>
          <a:xfrm>
            <a:off x="1063732" y="6026735"/>
            <a:ext cx="79701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800" dirty="0" smtClean="0">
                <a:solidFill>
                  <a:schemeClr val="tx2"/>
                </a:solidFill>
              </a:rPr>
              <a:t>Federal Grants</a:t>
            </a:r>
            <a:endParaRPr lang="en-CA" sz="800" dirty="0">
              <a:solidFill>
                <a:schemeClr val="tx2"/>
              </a:solidFill>
            </a:endParaRPr>
          </a:p>
        </p:txBody>
      </p:sp>
      <p:sp>
        <p:nvSpPr>
          <p:cNvPr id="32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78136" y="9560994"/>
            <a:ext cx="12192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lang="en-CA" sz="1000" b="1" spc="-9" dirty="0" smtClean="0"/>
              <a:t>[Name of </a:t>
            </a:r>
            <a:r>
              <a:rPr sz="1000" b="1" spc="-4" dirty="0" smtClean="0"/>
              <a:t>Museum</a:t>
            </a:r>
            <a:r>
              <a:rPr lang="en-CA" sz="1000" b="1" spc="-4" dirty="0" smtClean="0"/>
              <a:t>]</a:t>
            </a:r>
            <a:endParaRPr sz="1000" b="1" spc="-4" dirty="0"/>
          </a:p>
          <a:p>
            <a:pPr marL="11206">
              <a:spcBef>
                <a:spcPts val="18"/>
              </a:spcBef>
            </a:pPr>
            <a:r>
              <a:rPr lang="en-CA" sz="1000" b="1" spc="-4" dirty="0" smtClean="0"/>
              <a:t>[Date]</a:t>
            </a:r>
            <a:endParaRPr sz="1000" b="1" spc="-4" dirty="0"/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1988944597"/>
              </p:ext>
            </p:extLst>
          </p:nvPr>
        </p:nvGraphicFramePr>
        <p:xfrm>
          <a:off x="533400" y="7357449"/>
          <a:ext cx="6732198" cy="1863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137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D7F2496-BF91-623C-C99F-4CE93976A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861AC359-917A-69BC-F398-BEDCEC46A2D3}"/>
              </a:ext>
            </a:extLst>
          </p:cNvPr>
          <p:cNvSpPr txBox="1"/>
          <p:nvPr/>
        </p:nvSpPr>
        <p:spPr>
          <a:xfrm>
            <a:off x="3933343" y="6009156"/>
            <a:ext cx="3314299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2923" indent="-201717">
              <a:spcBef>
                <a:spcPts val="62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 smtClean="0">
                <a:cs typeface="Calibri"/>
              </a:rPr>
              <a:t>2026-2027: </a:t>
            </a:r>
            <a:r>
              <a:rPr lang="en-US" sz="1200" spc="-4" dirty="0">
                <a:cs typeface="Calibri"/>
              </a:rPr>
              <a:t>I</a:t>
            </a:r>
            <a:r>
              <a:rPr lang="en-US" sz="1200" spc="-4" dirty="0" smtClean="0">
                <a:cs typeface="Calibri"/>
              </a:rPr>
              <a:t>mplementing </a:t>
            </a:r>
            <a:r>
              <a:rPr lang="en-US" sz="1200" spc="-4" dirty="0">
                <a:cs typeface="Calibri"/>
              </a:rPr>
              <a:t>new policies, booking systems, and promotions to increasing </a:t>
            </a:r>
            <a:r>
              <a:rPr lang="en-US" sz="1200" spc="-9" dirty="0" smtClean="0">
                <a:cs typeface="Calibri"/>
              </a:rPr>
              <a:t>revenue from </a:t>
            </a:r>
            <a:r>
              <a:rPr lang="en-US" sz="1200" b="1" spc="-9" dirty="0" smtClean="0">
                <a:cs typeface="Calibri"/>
              </a:rPr>
              <a:t>[building/program/service]</a:t>
            </a:r>
            <a:r>
              <a:rPr lang="en-US" sz="1200" spc="-9" dirty="0" smtClean="0">
                <a:cs typeface="Calibri"/>
              </a:rPr>
              <a:t>.</a:t>
            </a:r>
            <a:endParaRPr lang="en-US" sz="1200" spc="-4" dirty="0">
              <a:cs typeface="Calibri"/>
            </a:endParaRPr>
          </a:p>
          <a:p>
            <a:pPr marL="11206">
              <a:spcBef>
                <a:spcPts val="62"/>
              </a:spcBef>
              <a:tabLst>
                <a:tab pos="212363" algn="l"/>
                <a:tab pos="212923" algn="l"/>
              </a:tabLst>
            </a:pPr>
            <a:endParaRPr lang="en-US" sz="800" spc="-4" dirty="0">
              <a:cs typeface="Calibri"/>
            </a:endParaRPr>
          </a:p>
          <a:p>
            <a:pPr marL="212923" indent="-201717">
              <a:spcBef>
                <a:spcPts val="62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 smtClean="0">
                <a:cs typeface="Calibri"/>
              </a:rPr>
              <a:t>2026-2027: </a:t>
            </a:r>
            <a:r>
              <a:rPr lang="en-US" sz="1200" spc="-4" dirty="0">
                <a:cs typeface="Calibri"/>
              </a:rPr>
              <a:t>Revisiting admission and research fee structure and policies to increase Earned Revenues while maintaining broad affordability and accessibility.</a:t>
            </a:r>
          </a:p>
          <a:p>
            <a:pPr marL="11206">
              <a:spcBef>
                <a:spcPts val="62"/>
              </a:spcBef>
              <a:tabLst>
                <a:tab pos="212363" algn="l"/>
                <a:tab pos="212923" algn="l"/>
              </a:tabLst>
            </a:pPr>
            <a:endParaRPr lang="en-US" sz="800" dirty="0">
              <a:cs typeface="Calibri"/>
            </a:endParaRPr>
          </a:p>
          <a:p>
            <a:pPr marL="212923" indent="-201717">
              <a:spcBef>
                <a:spcPts val="62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 smtClean="0">
                <a:cs typeface="Calibri"/>
              </a:rPr>
              <a:t>2027: </a:t>
            </a:r>
            <a:r>
              <a:rPr lang="en-US" sz="1200" spc="-4" dirty="0">
                <a:cs typeface="Calibri"/>
              </a:rPr>
              <a:t>Increased budget for Gift Shop inventory to generate additional revenues while provide an outlet for local artists, producers, and authors</a:t>
            </a:r>
          </a:p>
          <a:p>
            <a:pPr marL="212923" indent="-201717">
              <a:spcBef>
                <a:spcPts val="62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endParaRPr lang="en-US" sz="800" dirty="0">
              <a:cs typeface="Calibri"/>
            </a:endParaRPr>
          </a:p>
          <a:p>
            <a:pPr marL="212923" indent="-201717">
              <a:spcBef>
                <a:spcPts val="75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>
                <a:cs typeface="Calibri"/>
              </a:rPr>
              <a:t>Ongoing: Building relationships with </a:t>
            </a:r>
            <a:r>
              <a:rPr lang="en-US" sz="1200" spc="-9" dirty="0">
                <a:cs typeface="Calibri"/>
              </a:rPr>
              <a:t>corporate, foundation, and private donors to </a:t>
            </a:r>
            <a:r>
              <a:rPr lang="en-US" sz="1200" spc="4" dirty="0">
                <a:cs typeface="Calibri"/>
              </a:rPr>
              <a:t>build sustainable Sponsorship </a:t>
            </a:r>
            <a:r>
              <a:rPr lang="en-US" sz="1200" spc="4" dirty="0" smtClean="0">
                <a:cs typeface="Calibri"/>
              </a:rPr>
              <a:t>Revenues.</a:t>
            </a:r>
            <a:endParaRPr lang="en-US" sz="1200" dirty="0">
              <a:cs typeface="Calibri"/>
            </a:endParaRPr>
          </a:p>
          <a:p>
            <a:endParaRPr lang="en-CA" sz="1200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FC09FB0-C888-FAC1-BBEC-175D917E12A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6770553" y="9704462"/>
            <a:ext cx="563096" cy="120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sz="1000" spc="-4" dirty="0"/>
              <a:t>P a g e </a:t>
            </a:r>
            <a:r>
              <a:rPr sz="1000" spc="-4" dirty="0">
                <a:solidFill>
                  <a:srgbClr val="1A617E"/>
                </a:solidFill>
              </a:rPr>
              <a:t>|</a:t>
            </a:r>
            <a:r>
              <a:rPr sz="1000" spc="13" dirty="0">
                <a:solidFill>
                  <a:srgbClr val="1A617E"/>
                </a:solidFill>
              </a:rPr>
              <a:t> </a:t>
            </a:r>
            <a:fld id="{81D60167-4931-47E6-BA6A-407CBD079E47}" type="slidenum">
              <a:rPr sz="1000" b="1" spc="-4" dirty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4</a:t>
            </a:fld>
            <a:endParaRPr sz="1000" b="1" spc="-4" dirty="0">
              <a:solidFill>
                <a:srgbClr val="1A617E"/>
              </a:solidFill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F1ED00D5-ED18-5557-ADA0-C2A21024E656}"/>
              </a:ext>
            </a:extLst>
          </p:cNvPr>
          <p:cNvSpPr txBox="1"/>
          <p:nvPr/>
        </p:nvSpPr>
        <p:spPr>
          <a:xfrm>
            <a:off x="457199" y="502824"/>
            <a:ext cx="2895600" cy="195981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1200" b="1" i="1" spc="-4" dirty="0">
                <a:solidFill>
                  <a:srgbClr val="1A617E"/>
                </a:solidFill>
                <a:cs typeface="Calibri"/>
              </a:rPr>
              <a:t>[Title of Document]</a:t>
            </a:r>
            <a:endParaRPr lang="en-CA" sz="1200" b="1" dirty="0"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ADA2900-7B8A-7E4E-5DFB-E383AF125A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26620"/>
            <a:ext cx="3437641" cy="380647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2400" spc="-13" dirty="0"/>
              <a:t>Looking Forward</a:t>
            </a:r>
            <a:endParaRPr sz="2400" spc="-9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8808F7-B74C-94B7-A766-6B0FAC43776E}"/>
              </a:ext>
            </a:extLst>
          </p:cNvPr>
          <p:cNvCxnSpPr>
            <a:cxnSpLocks/>
          </p:cNvCxnSpPr>
          <p:nvPr/>
        </p:nvCxnSpPr>
        <p:spPr>
          <a:xfrm flipH="1">
            <a:off x="3894841" y="5062331"/>
            <a:ext cx="3352800" cy="0"/>
          </a:xfrm>
          <a:prstGeom prst="line">
            <a:avLst/>
          </a:prstGeom>
          <a:ln w="28575">
            <a:solidFill>
              <a:srgbClr val="F993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0A52F2C-55F9-E82D-5CBF-B5D1DBB1A872}"/>
              </a:ext>
            </a:extLst>
          </p:cNvPr>
          <p:cNvCxnSpPr>
            <a:cxnSpLocks/>
          </p:cNvCxnSpPr>
          <p:nvPr/>
        </p:nvCxnSpPr>
        <p:spPr>
          <a:xfrm>
            <a:off x="3879715" y="1295401"/>
            <a:ext cx="15127" cy="3766931"/>
          </a:xfrm>
          <a:prstGeom prst="line">
            <a:avLst/>
          </a:prstGeom>
          <a:ln w="28575">
            <a:solidFill>
              <a:srgbClr val="BED8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A0EAEE8-C47D-25AE-2A13-AC0647903BBC}"/>
              </a:ext>
            </a:extLst>
          </p:cNvPr>
          <p:cNvCxnSpPr>
            <a:cxnSpLocks/>
          </p:cNvCxnSpPr>
          <p:nvPr/>
        </p:nvCxnSpPr>
        <p:spPr>
          <a:xfrm>
            <a:off x="507012" y="5062332"/>
            <a:ext cx="3372702" cy="1"/>
          </a:xfrm>
          <a:prstGeom prst="line">
            <a:avLst/>
          </a:prstGeom>
          <a:ln w="28575">
            <a:solidFill>
              <a:srgbClr val="59B5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AC7280-050F-FD41-92B2-75904F1588B5}"/>
              </a:ext>
            </a:extLst>
          </p:cNvPr>
          <p:cNvCxnSpPr>
            <a:cxnSpLocks/>
          </p:cNvCxnSpPr>
          <p:nvPr/>
        </p:nvCxnSpPr>
        <p:spPr>
          <a:xfrm>
            <a:off x="3894841" y="5062332"/>
            <a:ext cx="0" cy="3929269"/>
          </a:xfrm>
          <a:prstGeom prst="line">
            <a:avLst/>
          </a:prstGeom>
          <a:ln w="28575">
            <a:solidFill>
              <a:srgbClr val="C21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25DBB8A-BC08-69F9-90D0-3CC693A163D1}"/>
              </a:ext>
            </a:extLst>
          </p:cNvPr>
          <p:cNvSpPr txBox="1"/>
          <p:nvPr/>
        </p:nvSpPr>
        <p:spPr>
          <a:xfrm>
            <a:off x="460162" y="2113328"/>
            <a:ext cx="3407387" cy="260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2923" indent="-201717">
              <a:spcBef>
                <a:spcPts val="66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 smtClean="0">
                <a:cs typeface="Calibri"/>
              </a:rPr>
              <a:t>2026-2027: </a:t>
            </a:r>
            <a:r>
              <a:rPr lang="en-US" sz="1200" spc="-4" dirty="0">
                <a:cs typeface="Calibri"/>
              </a:rPr>
              <a:t>Replace</a:t>
            </a:r>
            <a:r>
              <a:rPr lang="en-US" sz="1200" b="1" spc="-4" dirty="0">
                <a:cs typeface="Calibri"/>
              </a:rPr>
              <a:t> </a:t>
            </a:r>
            <a:r>
              <a:rPr lang="en-US" sz="1200" b="1" spc="-4" dirty="0" smtClean="0">
                <a:cs typeface="Calibri"/>
              </a:rPr>
              <a:t>[old equipment and/or aging building elements]</a:t>
            </a:r>
            <a:r>
              <a:rPr lang="en-US" sz="1200" spc="-4" dirty="0" smtClean="0">
                <a:cs typeface="Calibri"/>
              </a:rPr>
              <a:t>.</a:t>
            </a:r>
            <a:endParaRPr lang="en-US" sz="1200" spc="-4" dirty="0">
              <a:cs typeface="Calibri"/>
            </a:endParaRPr>
          </a:p>
          <a:p>
            <a:pPr marL="11206">
              <a:spcBef>
                <a:spcPts val="66"/>
              </a:spcBef>
              <a:tabLst>
                <a:tab pos="212363" algn="l"/>
                <a:tab pos="212923" algn="l"/>
              </a:tabLst>
            </a:pPr>
            <a:endParaRPr lang="en-US" sz="800" dirty="0">
              <a:cs typeface="Calibri"/>
            </a:endParaRPr>
          </a:p>
          <a:p>
            <a:pPr marL="212923" marR="39223" indent="-201717">
              <a:lnSpc>
                <a:spcPct val="101800"/>
              </a:lnSpc>
              <a:spcBef>
                <a:spcPts val="53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 smtClean="0">
                <a:cs typeface="Calibri"/>
              </a:rPr>
              <a:t>2027: </a:t>
            </a:r>
            <a:r>
              <a:rPr lang="en-US" sz="1200" spc="-4" dirty="0" smtClean="0">
                <a:cs typeface="Calibri"/>
              </a:rPr>
              <a:t>Submit funding application to i</a:t>
            </a:r>
            <a:r>
              <a:rPr lang="en-US" sz="1200" spc="-9" dirty="0" smtClean="0">
                <a:cs typeface="Calibri"/>
              </a:rPr>
              <a:t>mprove </a:t>
            </a:r>
            <a:r>
              <a:rPr lang="en-US" sz="1200" spc="-9" dirty="0">
                <a:cs typeface="Calibri"/>
              </a:rPr>
              <a:t>public </a:t>
            </a:r>
            <a:r>
              <a:rPr lang="en-US" sz="1200" spc="-4" dirty="0">
                <a:cs typeface="Calibri"/>
              </a:rPr>
              <a:t>accessibility </a:t>
            </a:r>
            <a:r>
              <a:rPr lang="en-US" sz="1200" dirty="0">
                <a:cs typeface="Calibri"/>
              </a:rPr>
              <a:t>and </a:t>
            </a:r>
            <a:r>
              <a:rPr lang="en-US" sz="1200" spc="-4" dirty="0">
                <a:cs typeface="Calibri"/>
              </a:rPr>
              <a:t>functionality </a:t>
            </a:r>
            <a:r>
              <a:rPr lang="en-US" sz="1200" dirty="0">
                <a:cs typeface="Calibri"/>
              </a:rPr>
              <a:t>as a </a:t>
            </a:r>
            <a:r>
              <a:rPr lang="en-US" sz="1200" spc="-9" dirty="0">
                <a:cs typeface="Calibri"/>
              </a:rPr>
              <a:t>rental </a:t>
            </a:r>
            <a:r>
              <a:rPr lang="en-US" sz="1200" spc="-4" dirty="0">
                <a:cs typeface="Calibri"/>
              </a:rPr>
              <a:t>space for </a:t>
            </a:r>
            <a:r>
              <a:rPr lang="en-US" sz="1200" spc="-4" dirty="0" smtClean="0">
                <a:cs typeface="Calibri"/>
              </a:rPr>
              <a:t>seniors’</a:t>
            </a:r>
            <a:r>
              <a:rPr lang="en-US" sz="1200" spc="-4" dirty="0" smtClean="0">
                <a:cs typeface="Calibri"/>
              </a:rPr>
              <a:t> </a:t>
            </a:r>
            <a:r>
              <a:rPr lang="en-US" sz="1200" spc="-4" dirty="0" smtClean="0">
                <a:cs typeface="Calibri"/>
              </a:rPr>
              <a:t>groups</a:t>
            </a:r>
            <a:r>
              <a:rPr lang="en-US" sz="1200" spc="-4" dirty="0">
                <a:cs typeface="Calibri"/>
              </a:rPr>
              <a:t>, Museum activities, </a:t>
            </a:r>
            <a:r>
              <a:rPr lang="en-US" sz="1200" dirty="0">
                <a:cs typeface="Calibri"/>
              </a:rPr>
              <a:t>and </a:t>
            </a:r>
            <a:r>
              <a:rPr lang="en-US" sz="1200" dirty="0" smtClean="0">
                <a:cs typeface="Calibri"/>
              </a:rPr>
              <a:t>other community </a:t>
            </a:r>
            <a:r>
              <a:rPr lang="en-US" sz="1200" spc="-9" dirty="0" smtClean="0">
                <a:cs typeface="Calibri"/>
              </a:rPr>
              <a:t>needs.</a:t>
            </a:r>
          </a:p>
          <a:p>
            <a:pPr marL="212923" marR="39223" indent="-201717">
              <a:lnSpc>
                <a:spcPct val="101800"/>
              </a:lnSpc>
              <a:spcBef>
                <a:spcPts val="53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endParaRPr lang="en-US" sz="800" spc="-9" dirty="0">
              <a:cs typeface="Calibri"/>
            </a:endParaRPr>
          </a:p>
          <a:p>
            <a:pPr marL="212923" marR="39223" indent="-201717">
              <a:lnSpc>
                <a:spcPct val="101800"/>
              </a:lnSpc>
              <a:spcBef>
                <a:spcPts val="53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dirty="0" smtClean="0">
                <a:cs typeface="Calibri"/>
              </a:rPr>
              <a:t>2027: Addition of </a:t>
            </a:r>
            <a:r>
              <a:rPr lang="en-US" sz="1200" b="1" dirty="0" smtClean="0">
                <a:cs typeface="Calibri"/>
              </a:rPr>
              <a:t>[building element – </a:t>
            </a:r>
            <a:r>
              <a:rPr lang="en-US" sz="1200" b="1" dirty="0" err="1" smtClean="0">
                <a:cs typeface="Calibri"/>
              </a:rPr>
              <a:t>ie</a:t>
            </a:r>
            <a:r>
              <a:rPr lang="en-US" sz="1200" b="1" dirty="0" smtClean="0">
                <a:cs typeface="Calibri"/>
              </a:rPr>
              <a:t> ramp, rail </a:t>
            </a:r>
            <a:r>
              <a:rPr lang="en-US" sz="1200" b="1" dirty="0" err="1" smtClean="0">
                <a:cs typeface="Calibri"/>
              </a:rPr>
              <a:t>etc</a:t>
            </a:r>
            <a:r>
              <a:rPr lang="en-US" sz="1200" b="1" dirty="0" smtClean="0">
                <a:cs typeface="Calibri"/>
              </a:rPr>
              <a:t>]</a:t>
            </a:r>
            <a:r>
              <a:rPr lang="en-US" sz="1200" dirty="0">
                <a:cs typeface="Calibri"/>
              </a:rPr>
              <a:t> </a:t>
            </a:r>
            <a:r>
              <a:rPr lang="en-US" sz="1200" dirty="0" smtClean="0">
                <a:cs typeface="Calibri"/>
              </a:rPr>
              <a:t>to improve accessibility.</a:t>
            </a:r>
            <a:endParaRPr lang="en-US" sz="1200" b="1" dirty="0">
              <a:cs typeface="Calibri"/>
            </a:endParaRPr>
          </a:p>
          <a:p>
            <a:pPr marL="212923" marR="39223" indent="-201717">
              <a:lnSpc>
                <a:spcPct val="101800"/>
              </a:lnSpc>
              <a:spcBef>
                <a:spcPts val="53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endParaRPr lang="en-US" sz="800" dirty="0">
              <a:cs typeface="Calibri"/>
            </a:endParaRPr>
          </a:p>
          <a:p>
            <a:pPr marL="212923" marR="234215" indent="-201717">
              <a:lnSpc>
                <a:spcPct val="101800"/>
              </a:lnSpc>
              <a:spcBef>
                <a:spcPts val="53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9" dirty="0">
                <a:cs typeface="Calibri"/>
              </a:rPr>
              <a:t>Ongoing: Monthly contributions to </a:t>
            </a:r>
            <a:r>
              <a:rPr lang="en-US" sz="1200" b="1" spc="-9" dirty="0" smtClean="0">
                <a:cs typeface="Calibri"/>
              </a:rPr>
              <a:t>[Facility Reserve Fund]</a:t>
            </a:r>
            <a:r>
              <a:rPr lang="en-US" sz="1200" spc="-9" dirty="0" smtClean="0">
                <a:cs typeface="Calibri"/>
              </a:rPr>
              <a:t> </a:t>
            </a:r>
            <a:r>
              <a:rPr lang="en-US" sz="1200" spc="-9" dirty="0">
                <a:cs typeface="Calibri"/>
              </a:rPr>
              <a:t>to support anticipated major repairs and upgrades as infrastructure ages.</a:t>
            </a:r>
            <a:endParaRPr lang="en-US" sz="1200" dirty="0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DD513C-1558-E1CA-5C06-0B97F7C81BC1}"/>
              </a:ext>
            </a:extLst>
          </p:cNvPr>
          <p:cNvSpPr txBox="1"/>
          <p:nvPr/>
        </p:nvSpPr>
        <p:spPr>
          <a:xfrm>
            <a:off x="3968925" y="2144941"/>
            <a:ext cx="2873987" cy="2940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2923" marR="4483" indent="-201717">
              <a:lnSpc>
                <a:spcPct val="101800"/>
              </a:lnSpc>
              <a:spcBef>
                <a:spcPts val="44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dirty="0" smtClean="0">
                <a:cs typeface="Calibri"/>
              </a:rPr>
              <a:t>2026-2027: </a:t>
            </a:r>
            <a:r>
              <a:rPr lang="en-US" sz="1200" dirty="0">
                <a:cs typeface="Calibri"/>
              </a:rPr>
              <a:t>New exhibit, </a:t>
            </a:r>
            <a:r>
              <a:rPr lang="en-US" sz="1200" b="1" dirty="0" smtClean="0">
                <a:cs typeface="Calibri"/>
              </a:rPr>
              <a:t>[Title of Exhibit]</a:t>
            </a:r>
            <a:r>
              <a:rPr lang="en-US" sz="1200" spc="-9" dirty="0" smtClean="0">
                <a:cs typeface="Calibri"/>
              </a:rPr>
              <a:t> </a:t>
            </a:r>
            <a:r>
              <a:rPr lang="en-US" sz="1200" dirty="0">
                <a:cs typeface="Calibri"/>
              </a:rPr>
              <a:t>in </a:t>
            </a:r>
            <a:r>
              <a:rPr lang="en-US" sz="1200" spc="-9" dirty="0">
                <a:cs typeface="Calibri"/>
              </a:rPr>
              <a:t>collaboration </a:t>
            </a:r>
            <a:r>
              <a:rPr lang="en-US" sz="1200" b="1" dirty="0" smtClean="0">
                <a:cs typeface="Calibri"/>
              </a:rPr>
              <a:t>[Partner </a:t>
            </a:r>
            <a:r>
              <a:rPr lang="en-US" sz="1200" b="1" dirty="0">
                <a:cs typeface="Calibri"/>
              </a:rPr>
              <a:t>O</a:t>
            </a:r>
            <a:r>
              <a:rPr lang="en-US" sz="1200" b="1" dirty="0" smtClean="0">
                <a:cs typeface="Calibri"/>
              </a:rPr>
              <a:t>rganization(s)].</a:t>
            </a:r>
            <a:endParaRPr lang="en-US" sz="1200" b="1" dirty="0">
              <a:cs typeface="Calibri"/>
            </a:endParaRPr>
          </a:p>
          <a:p>
            <a:pPr marL="11206" marR="4483">
              <a:lnSpc>
                <a:spcPct val="101800"/>
              </a:lnSpc>
              <a:spcBef>
                <a:spcPts val="44"/>
              </a:spcBef>
              <a:tabLst>
                <a:tab pos="212363" algn="l"/>
                <a:tab pos="212923" algn="l"/>
              </a:tabLst>
            </a:pPr>
            <a:endParaRPr lang="en-US" sz="800" dirty="0">
              <a:cs typeface="Calibri"/>
            </a:endParaRPr>
          </a:p>
          <a:p>
            <a:pPr marL="212923" indent="-201717">
              <a:spcBef>
                <a:spcPts val="75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 smtClean="0">
                <a:cs typeface="Calibri"/>
              </a:rPr>
              <a:t>2026-2027: Digitization of </a:t>
            </a:r>
            <a:r>
              <a:rPr lang="en-US" sz="1200" b="1" spc="-4" dirty="0" smtClean="0">
                <a:cs typeface="Calibri"/>
              </a:rPr>
              <a:t>[Theme/Collection] </a:t>
            </a:r>
            <a:r>
              <a:rPr lang="en-US" sz="1200" spc="-4" dirty="0" smtClean="0">
                <a:cs typeface="Calibri"/>
              </a:rPr>
              <a:t>and sharing via </a:t>
            </a:r>
            <a:r>
              <a:rPr lang="en-US" sz="1200" b="1" spc="-4" dirty="0" smtClean="0">
                <a:cs typeface="Calibri"/>
              </a:rPr>
              <a:t>[Online </a:t>
            </a:r>
            <a:r>
              <a:rPr lang="en-US" sz="1200" b="1" spc="-4" dirty="0">
                <a:cs typeface="Calibri"/>
              </a:rPr>
              <a:t>P</a:t>
            </a:r>
            <a:r>
              <a:rPr lang="en-US" sz="1200" b="1" spc="-4" dirty="0" smtClean="0">
                <a:cs typeface="Calibri"/>
              </a:rPr>
              <a:t>latforms]</a:t>
            </a:r>
            <a:r>
              <a:rPr lang="en-US" sz="1200" spc="-4" dirty="0" smtClean="0">
                <a:cs typeface="Calibri"/>
              </a:rPr>
              <a:t>.</a:t>
            </a:r>
            <a:endParaRPr lang="en-US" sz="1200" dirty="0">
              <a:cs typeface="Calibri"/>
            </a:endParaRPr>
          </a:p>
          <a:p>
            <a:pPr marL="11206">
              <a:spcBef>
                <a:spcPts val="75"/>
              </a:spcBef>
              <a:tabLst>
                <a:tab pos="212363" algn="l"/>
                <a:tab pos="212923" algn="l"/>
              </a:tabLst>
            </a:pPr>
            <a:endParaRPr lang="en-US" sz="800" dirty="0">
              <a:cs typeface="Calibri"/>
            </a:endParaRPr>
          </a:p>
          <a:p>
            <a:pPr marL="212923" indent="-201717">
              <a:spcBef>
                <a:spcPts val="75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 smtClean="0">
                <a:cs typeface="Calibri"/>
              </a:rPr>
              <a:t>2027: </a:t>
            </a:r>
            <a:r>
              <a:rPr lang="en-US" sz="1200" spc="-4" dirty="0">
                <a:cs typeface="Calibri"/>
              </a:rPr>
              <a:t>Project to </a:t>
            </a:r>
            <a:r>
              <a:rPr lang="en-US" sz="1200" spc="-4" dirty="0" smtClean="0">
                <a:cs typeface="Calibri"/>
              </a:rPr>
              <a:t>collect oral histories and </a:t>
            </a:r>
            <a:r>
              <a:rPr lang="en-US" sz="1200" spc="-4" dirty="0" smtClean="0">
                <a:cs typeface="Calibri"/>
              </a:rPr>
              <a:t>research </a:t>
            </a:r>
            <a:r>
              <a:rPr lang="en-US" sz="1200" b="1" spc="-4" dirty="0" smtClean="0">
                <a:cs typeface="Calibri"/>
              </a:rPr>
              <a:t>[Theme/Subject] </a:t>
            </a:r>
            <a:r>
              <a:rPr lang="en-US" sz="1200" spc="-4" dirty="0" smtClean="0">
                <a:cs typeface="Calibri"/>
              </a:rPr>
              <a:t>– </a:t>
            </a:r>
            <a:r>
              <a:rPr lang="en-US" sz="1200" spc="-4" dirty="0">
                <a:cs typeface="Calibri"/>
              </a:rPr>
              <a:t>funding application in </a:t>
            </a:r>
            <a:r>
              <a:rPr lang="en-US" sz="1200" spc="-4" dirty="0" smtClean="0">
                <a:cs typeface="Calibri"/>
              </a:rPr>
              <a:t>progress.</a:t>
            </a:r>
            <a:br>
              <a:rPr lang="en-US" sz="1200" spc="-4" dirty="0" smtClean="0">
                <a:cs typeface="Calibri"/>
              </a:rPr>
            </a:br>
            <a:endParaRPr lang="en-US" sz="1200" spc="-4" dirty="0" smtClean="0">
              <a:cs typeface="Calibri"/>
            </a:endParaRPr>
          </a:p>
          <a:p>
            <a:pPr marL="212923" indent="-201717">
              <a:spcBef>
                <a:spcPts val="75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 smtClean="0">
                <a:cs typeface="Calibri"/>
              </a:rPr>
              <a:t>2027: Review and redevelopment of school programming.</a:t>
            </a:r>
            <a:endParaRPr lang="en-US" sz="1200" spc="-4" dirty="0">
              <a:cs typeface="Calibri"/>
            </a:endParaRPr>
          </a:p>
          <a:p>
            <a:pPr marL="11206">
              <a:spcBef>
                <a:spcPts val="75"/>
              </a:spcBef>
              <a:tabLst>
                <a:tab pos="212363" algn="l"/>
                <a:tab pos="212923" algn="l"/>
              </a:tabLst>
            </a:pPr>
            <a:endParaRPr lang="en-US" sz="800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2FA8CC-9D79-0E0E-48EF-C2A9FE069D2A}"/>
              </a:ext>
            </a:extLst>
          </p:cNvPr>
          <p:cNvSpPr txBox="1"/>
          <p:nvPr/>
        </p:nvSpPr>
        <p:spPr>
          <a:xfrm>
            <a:off x="457201" y="6027365"/>
            <a:ext cx="3144623" cy="2543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2923" marR="33619" indent="-201717">
              <a:lnSpc>
                <a:spcPct val="101800"/>
              </a:lnSpc>
              <a:spcBef>
                <a:spcPts val="44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>
                <a:latin typeface="Calibri"/>
                <a:cs typeface="Calibri"/>
              </a:rPr>
              <a:t>Ongoing: Expand </a:t>
            </a:r>
            <a:r>
              <a:rPr lang="en-US" sz="1200" spc="-4" dirty="0" smtClean="0">
                <a:latin typeface="Calibri"/>
                <a:cs typeface="Calibri"/>
              </a:rPr>
              <a:t>volunteer </a:t>
            </a:r>
            <a:r>
              <a:rPr lang="en-US" sz="1200" spc="-4" dirty="0">
                <a:latin typeface="Calibri"/>
                <a:cs typeface="Calibri"/>
              </a:rPr>
              <a:t>r</a:t>
            </a:r>
            <a:r>
              <a:rPr lang="en-US" sz="1200" spc="-4" dirty="0" smtClean="0">
                <a:latin typeface="Calibri"/>
                <a:cs typeface="Calibri"/>
              </a:rPr>
              <a:t>ecruitment </a:t>
            </a:r>
            <a:r>
              <a:rPr lang="en-US" sz="1200" spc="-4" dirty="0">
                <a:latin typeface="Calibri"/>
                <a:cs typeface="Calibri"/>
              </a:rPr>
              <a:t>and volunteer-based partnerships with other community organizations to involve more volunteers in day-to-day programs and services and free up staff for curatorial, planning, and development tasks.</a:t>
            </a:r>
          </a:p>
          <a:p>
            <a:pPr marL="212923" marR="33619" indent="-201717">
              <a:lnSpc>
                <a:spcPct val="101800"/>
              </a:lnSpc>
              <a:spcBef>
                <a:spcPts val="44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endParaRPr lang="en-US" sz="1200" spc="-4" dirty="0">
              <a:latin typeface="Calibri"/>
              <a:cs typeface="Calibri"/>
            </a:endParaRPr>
          </a:p>
          <a:p>
            <a:pPr marL="212923" marR="33619" indent="-201717">
              <a:lnSpc>
                <a:spcPct val="101800"/>
              </a:lnSpc>
              <a:spcBef>
                <a:spcPts val="44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4" dirty="0">
                <a:latin typeface="Calibri"/>
                <a:cs typeface="Calibri"/>
              </a:rPr>
              <a:t>2026: Establish a full-time </a:t>
            </a:r>
            <a:r>
              <a:rPr lang="en-US" sz="1200" b="1" spc="-4" dirty="0" smtClean="0">
                <a:latin typeface="Calibri"/>
                <a:cs typeface="Calibri"/>
              </a:rPr>
              <a:t>[job title] </a:t>
            </a:r>
            <a:r>
              <a:rPr lang="en-US" sz="1200" spc="-4" dirty="0" smtClean="0">
                <a:latin typeface="Calibri"/>
                <a:cs typeface="Calibri"/>
              </a:rPr>
              <a:t>to </a:t>
            </a:r>
            <a:r>
              <a:rPr lang="en-US" sz="1200" spc="-4" dirty="0">
                <a:latin typeface="Calibri"/>
                <a:cs typeface="Calibri"/>
              </a:rPr>
              <a:t>take the lead on </a:t>
            </a:r>
            <a:r>
              <a:rPr lang="en-US" sz="1200" b="1" spc="-4" dirty="0" smtClean="0">
                <a:latin typeface="Calibri"/>
                <a:cs typeface="Calibri"/>
              </a:rPr>
              <a:t>[roles/tasks] </a:t>
            </a:r>
            <a:r>
              <a:rPr lang="en-US" sz="1200" spc="-4" dirty="0">
                <a:latin typeface="Calibri"/>
                <a:cs typeface="Calibri"/>
              </a:rPr>
              <a:t>– funding pending.</a:t>
            </a:r>
          </a:p>
          <a:p>
            <a:pPr marL="11206" marR="33619">
              <a:lnSpc>
                <a:spcPct val="101800"/>
              </a:lnSpc>
              <a:spcBef>
                <a:spcPts val="44"/>
              </a:spcBef>
              <a:tabLst>
                <a:tab pos="212363" algn="l"/>
                <a:tab pos="212923" algn="l"/>
              </a:tabLst>
            </a:pPr>
            <a:endParaRPr lang="en-US" sz="1200" dirty="0">
              <a:latin typeface="Calibri"/>
              <a:cs typeface="Calibri"/>
            </a:endParaRPr>
          </a:p>
          <a:p>
            <a:pPr marL="212923" indent="-201717">
              <a:spcBef>
                <a:spcPts val="75"/>
              </a:spcBef>
              <a:buFont typeface="Symbol"/>
              <a:buChar char=""/>
              <a:tabLst>
                <a:tab pos="212363" algn="l"/>
                <a:tab pos="212923" algn="l"/>
              </a:tabLst>
            </a:pPr>
            <a:r>
              <a:rPr lang="en-US" sz="1200" spc="-9" dirty="0">
                <a:latin typeface="Calibri"/>
                <a:cs typeface="Calibri"/>
              </a:rPr>
              <a:t>2026-2032: E</a:t>
            </a:r>
            <a:r>
              <a:rPr lang="en-US" sz="1200" spc="-4" dirty="0">
                <a:latin typeface="Calibri"/>
                <a:cs typeface="Calibri"/>
              </a:rPr>
              <a:t>stablish a leadership Succession Plan </a:t>
            </a:r>
            <a:r>
              <a:rPr lang="en-US" sz="1200" dirty="0">
                <a:latin typeface="Calibri"/>
                <a:cs typeface="Calibri"/>
              </a:rPr>
              <a:t>ahead of </a:t>
            </a:r>
            <a:r>
              <a:rPr lang="en-US" sz="1200" spc="-9" dirty="0">
                <a:latin typeface="Calibri"/>
                <a:cs typeface="Calibri"/>
              </a:rPr>
              <a:t>current </a:t>
            </a:r>
            <a:r>
              <a:rPr lang="en-US" sz="1200" b="1" spc="-4" dirty="0" smtClean="0">
                <a:latin typeface="Calibri"/>
                <a:cs typeface="Calibri"/>
              </a:rPr>
              <a:t>[job title]</a:t>
            </a:r>
            <a:r>
              <a:rPr lang="en-US" sz="1200" spc="-4" dirty="0" smtClean="0">
                <a:latin typeface="Calibri"/>
                <a:cs typeface="Calibri"/>
              </a:rPr>
              <a:t>’s </a:t>
            </a:r>
            <a:r>
              <a:rPr lang="en-US" sz="1200" spc="-9" dirty="0" smtClean="0">
                <a:latin typeface="Calibri"/>
                <a:cs typeface="Calibri"/>
              </a:rPr>
              <a:t>anticipated </a:t>
            </a:r>
            <a:r>
              <a:rPr lang="en-US" sz="1200" spc="-9" dirty="0">
                <a:latin typeface="Calibri"/>
                <a:cs typeface="Calibri"/>
              </a:rPr>
              <a:t>retirement.</a:t>
            </a:r>
            <a:endParaRPr lang="en-US" sz="1200" dirty="0">
              <a:latin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288081-BAF3-8051-0941-6B970B74135C}"/>
              </a:ext>
            </a:extLst>
          </p:cNvPr>
          <p:cNvSpPr txBox="1"/>
          <p:nvPr/>
        </p:nvSpPr>
        <p:spPr>
          <a:xfrm>
            <a:off x="1894071" y="1371082"/>
            <a:ext cx="14720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800" b="1" dirty="0">
                <a:solidFill>
                  <a:srgbClr val="92D050"/>
                </a:solidFill>
              </a:rPr>
              <a:t>Facilities and </a:t>
            </a:r>
          </a:p>
          <a:p>
            <a:r>
              <a:rPr lang="en-CA" sz="1800" b="1" dirty="0">
                <a:solidFill>
                  <a:srgbClr val="92D050"/>
                </a:solidFill>
              </a:rPr>
              <a:t>Accessibility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058D1B-EBC2-7206-6818-B89260706ADA}"/>
              </a:ext>
            </a:extLst>
          </p:cNvPr>
          <p:cNvSpPr txBox="1"/>
          <p:nvPr/>
        </p:nvSpPr>
        <p:spPr>
          <a:xfrm>
            <a:off x="5105074" y="1161145"/>
            <a:ext cx="13404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800" b="1" dirty="0">
                <a:solidFill>
                  <a:srgbClr val="F9931D"/>
                </a:solidFill>
              </a:rPr>
              <a:t>Collections, </a:t>
            </a:r>
          </a:p>
          <a:p>
            <a:r>
              <a:rPr lang="en-CA" sz="1800" b="1" dirty="0">
                <a:solidFill>
                  <a:srgbClr val="F9931D"/>
                </a:solidFill>
              </a:rPr>
              <a:t>Programs, </a:t>
            </a:r>
          </a:p>
          <a:p>
            <a:r>
              <a:rPr lang="en-CA" sz="1800" b="1" dirty="0">
                <a:solidFill>
                  <a:srgbClr val="F9931D"/>
                </a:solidFill>
              </a:rPr>
              <a:t>Exhibits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7BEC98-F5D3-BCD2-E207-A425ABA76290}"/>
              </a:ext>
            </a:extLst>
          </p:cNvPr>
          <p:cNvSpPr txBox="1"/>
          <p:nvPr/>
        </p:nvSpPr>
        <p:spPr>
          <a:xfrm>
            <a:off x="5039576" y="5362826"/>
            <a:ext cx="2043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800" b="1" dirty="0">
                <a:solidFill>
                  <a:srgbClr val="C21D2E"/>
                </a:solidFill>
              </a:rPr>
              <a:t>Financial Resources</a:t>
            </a:r>
          </a:p>
          <a:p>
            <a:r>
              <a:rPr lang="en-CA" sz="1800" b="1" dirty="0">
                <a:solidFill>
                  <a:srgbClr val="C21D2E"/>
                </a:solidFill>
              </a:rPr>
              <a:t>and Sustainability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0AAAAF-2551-7617-6C60-9A788C1CA2F4}"/>
              </a:ext>
            </a:extLst>
          </p:cNvPr>
          <p:cNvSpPr txBox="1"/>
          <p:nvPr/>
        </p:nvSpPr>
        <p:spPr>
          <a:xfrm>
            <a:off x="1483837" y="5295738"/>
            <a:ext cx="1146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800" b="1" dirty="0">
                <a:solidFill>
                  <a:srgbClr val="59B5DD"/>
                </a:solidFill>
              </a:rPr>
              <a:t>Human</a:t>
            </a:r>
          </a:p>
          <a:p>
            <a:r>
              <a:rPr lang="en-CA" sz="1800" b="1" dirty="0">
                <a:solidFill>
                  <a:srgbClr val="59B5DD"/>
                </a:solidFill>
              </a:rPr>
              <a:t>Resources</a:t>
            </a:r>
          </a:p>
        </p:txBody>
      </p:sp>
      <p:pic>
        <p:nvPicPr>
          <p:cNvPr id="29" name="Picture 28" descr="A group of people looking at a picture&#10;&#10;AI-generated content may be incorrect.">
            <a:extLst>
              <a:ext uri="{FF2B5EF4-FFF2-40B4-BE49-F238E27FC236}">
                <a16:creationId xmlns:a16="http://schemas.microsoft.com/office/drawing/2014/main" id="{AA95EAB9-7999-5443-C02F-9E9378B301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EE8"/>
              </a:clrFrom>
              <a:clrTo>
                <a:srgbClr val="FFFEE8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917" t="15784" r="8414" b="14444"/>
          <a:stretch>
            <a:fillRect/>
          </a:stretch>
        </p:blipFill>
        <p:spPr>
          <a:xfrm>
            <a:off x="3981827" y="1139691"/>
            <a:ext cx="1096524" cy="914400"/>
          </a:xfrm>
          <a:prstGeom prst="rect">
            <a:avLst/>
          </a:prstGeom>
        </p:spPr>
      </p:pic>
      <p:pic>
        <p:nvPicPr>
          <p:cNvPr id="35" name="Picture 34" descr="A diagram with a dollar sign&#10;&#10;AI-generated content may be incorrect.">
            <a:extLst>
              <a:ext uri="{FF2B5EF4-FFF2-40B4-BE49-F238E27FC236}">
                <a16:creationId xmlns:a16="http://schemas.microsoft.com/office/drawing/2014/main" id="{E379D53B-3BD8-98D2-309E-2D2DA67C5D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877" t="10840" r="10651" b="11111"/>
          <a:stretch>
            <a:fillRect/>
          </a:stretch>
        </p:blipFill>
        <p:spPr>
          <a:xfrm>
            <a:off x="4047298" y="5094756"/>
            <a:ext cx="919349" cy="914400"/>
          </a:xfrm>
          <a:prstGeom prst="rect">
            <a:avLst/>
          </a:prstGeom>
        </p:spPr>
      </p:pic>
      <p:pic>
        <p:nvPicPr>
          <p:cNvPr id="37" name="Picture 36" descr="A green line drawing of a house&#10;&#10;AI-generated content may be incorrect.">
            <a:extLst>
              <a:ext uri="{FF2B5EF4-FFF2-40B4-BE49-F238E27FC236}">
                <a16:creationId xmlns:a16="http://schemas.microsoft.com/office/drawing/2014/main" id="{8A4B718F-14AB-5E6C-711A-7E5FC487007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  <a14:imgEffect>
                      <a14:saturation sat="66000"/>
                    </a14:imgEffect>
                    <a14:imgEffect>
                      <a14:brightnessContrast bright="18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33" t="19521" r="8666" b="26666"/>
          <a:stretch>
            <a:fillRect/>
          </a:stretch>
        </p:blipFill>
        <p:spPr>
          <a:xfrm>
            <a:off x="502501" y="1126374"/>
            <a:ext cx="1393389" cy="914400"/>
          </a:xfrm>
          <a:prstGeom prst="rect">
            <a:avLst/>
          </a:prstGeom>
          <a:ln>
            <a:solidFill>
              <a:srgbClr val="00B050"/>
            </a:solidFill>
          </a:ln>
        </p:spPr>
      </p:pic>
      <p:pic>
        <p:nvPicPr>
          <p:cNvPr id="39" name="Picture 38" descr="A group of people sitting at a table&#10;&#10;AI-generated content may be incorrect.">
            <a:extLst>
              <a:ext uri="{FF2B5EF4-FFF2-40B4-BE49-F238E27FC236}">
                <a16:creationId xmlns:a16="http://schemas.microsoft.com/office/drawing/2014/main" id="{425CC108-7C7F-495D-B3FE-7D9D696780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07" y="5094016"/>
            <a:ext cx="914400" cy="914400"/>
          </a:xfrm>
          <a:prstGeom prst="rect">
            <a:avLst/>
          </a:prstGeom>
        </p:spPr>
      </p:pic>
      <p:sp>
        <p:nvSpPr>
          <p:cNvPr id="22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38150" y="9555163"/>
            <a:ext cx="1219200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lang="en-CA" sz="1000" b="1" spc="-9" dirty="0" smtClean="0"/>
              <a:t>[Name of </a:t>
            </a:r>
            <a:r>
              <a:rPr sz="1000" b="1" spc="-4" dirty="0" smtClean="0"/>
              <a:t>Museum</a:t>
            </a:r>
            <a:r>
              <a:rPr lang="en-CA" sz="1000" b="1" spc="-4" dirty="0" smtClean="0"/>
              <a:t>]</a:t>
            </a:r>
            <a:endParaRPr sz="1000" b="1" spc="-4" dirty="0"/>
          </a:p>
          <a:p>
            <a:pPr marL="11206">
              <a:spcBef>
                <a:spcPts val="18"/>
              </a:spcBef>
            </a:pPr>
            <a:r>
              <a:rPr lang="en-CA" sz="1000" b="1" spc="-4" dirty="0" smtClean="0"/>
              <a:t>[Date]</a:t>
            </a:r>
            <a:endParaRPr sz="1000" b="1" spc="-4" dirty="0"/>
          </a:p>
        </p:txBody>
      </p:sp>
    </p:spTree>
    <p:extLst>
      <p:ext uri="{BB962C8B-B14F-4D97-AF65-F5344CB8AC3E}">
        <p14:creationId xmlns:p14="http://schemas.microsoft.com/office/powerpoint/2010/main" val="536863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1F4199A-5BA0-7034-4079-A351190B7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>
            <a:extLst>
              <a:ext uri="{FF2B5EF4-FFF2-40B4-BE49-F238E27FC236}">
                <a16:creationId xmlns:a16="http://schemas.microsoft.com/office/drawing/2014/main" id="{E06DA1C6-AC32-949A-113A-B4A10A36696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6712100" y="9763002"/>
            <a:ext cx="563096" cy="120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sz="1000" spc="-4" dirty="0"/>
              <a:t>P a g e </a:t>
            </a:r>
            <a:r>
              <a:rPr sz="1000" spc="-4" dirty="0">
                <a:solidFill>
                  <a:srgbClr val="1A617E"/>
                </a:solidFill>
              </a:rPr>
              <a:t>|</a:t>
            </a:r>
            <a:r>
              <a:rPr sz="1000" spc="13" dirty="0">
                <a:solidFill>
                  <a:srgbClr val="1A617E"/>
                </a:solidFill>
              </a:rPr>
              <a:t> </a:t>
            </a:r>
            <a:fld id="{81D60167-4931-47E6-BA6A-407CBD079E47}" type="slidenum">
              <a:rPr sz="1000" b="1" spc="-4" dirty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5</a:t>
            </a:fld>
            <a:endParaRPr sz="1000" b="1" spc="-4" dirty="0">
              <a:solidFill>
                <a:srgbClr val="1A617E"/>
              </a:solidFill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65E28203-027F-B24A-D4F4-12553E47E1C2}"/>
              </a:ext>
            </a:extLst>
          </p:cNvPr>
          <p:cNvSpPr txBox="1"/>
          <p:nvPr/>
        </p:nvSpPr>
        <p:spPr>
          <a:xfrm>
            <a:off x="486792" y="514066"/>
            <a:ext cx="2895600" cy="195981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1200" b="1" i="1" spc="-4" dirty="0">
                <a:solidFill>
                  <a:srgbClr val="1A617E"/>
                </a:solidFill>
                <a:cs typeface="Calibri"/>
              </a:rPr>
              <a:t>[Title of Document]</a:t>
            </a:r>
            <a:endParaRPr lang="en-CA" sz="1200" b="1" dirty="0"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9C0C70A-F7F6-E52C-94D9-FAE47EF944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6113" y="735371"/>
            <a:ext cx="6826771" cy="380647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2400" spc="-9" dirty="0"/>
              <a:t>Overview: </a:t>
            </a:r>
            <a:r>
              <a:rPr lang="en-CA" sz="2400" spc="-9" dirty="0" smtClean="0"/>
              <a:t>[Job Title]</a:t>
            </a:r>
            <a:endParaRPr sz="2400" spc="-9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04A548C-5CB2-D33A-8A5C-66639F42F641}"/>
              </a:ext>
            </a:extLst>
          </p:cNvPr>
          <p:cNvCxnSpPr/>
          <p:nvPr/>
        </p:nvCxnSpPr>
        <p:spPr>
          <a:xfrm>
            <a:off x="504862" y="6477000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03AB03F-6071-E77D-789F-8776F4D5CC91}"/>
              </a:ext>
            </a:extLst>
          </p:cNvPr>
          <p:cNvCxnSpPr/>
          <p:nvPr/>
        </p:nvCxnSpPr>
        <p:spPr>
          <a:xfrm>
            <a:off x="486526" y="3048000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325DA7C1-9FD6-1B8C-D1FE-03F48B9DB0BE}"/>
              </a:ext>
            </a:extLst>
          </p:cNvPr>
          <p:cNvGrpSpPr/>
          <p:nvPr/>
        </p:nvGrpSpPr>
        <p:grpSpPr>
          <a:xfrm>
            <a:off x="457201" y="6567444"/>
            <a:ext cx="6836333" cy="2578301"/>
            <a:chOff x="-1425" y="3184109"/>
            <a:chExt cx="6836333" cy="2578301"/>
          </a:xfrm>
        </p:grpSpPr>
        <p:sp>
          <p:nvSpPr>
            <p:cNvPr id="22" name="object 3">
              <a:extLst>
                <a:ext uri="{FF2B5EF4-FFF2-40B4-BE49-F238E27FC236}">
                  <a16:creationId xmlns:a16="http://schemas.microsoft.com/office/drawing/2014/main" id="{1D8A7159-2953-4045-A9B9-0F89A4614848}"/>
                </a:ext>
              </a:extLst>
            </p:cNvPr>
            <p:cNvSpPr txBox="1">
              <a:spLocks/>
            </p:cNvSpPr>
            <p:nvPr/>
          </p:nvSpPr>
          <p:spPr>
            <a:xfrm>
              <a:off x="8137" y="3184109"/>
              <a:ext cx="6826771" cy="257537"/>
            </a:xfrm>
            <a:prstGeom prst="rect">
              <a:avLst/>
            </a:prstGeom>
          </p:spPr>
          <p:txBody>
            <a:bodyPr vert="horz" wrap="square" lIns="0" tIns="11206" rIns="0" bIns="0" rtlCol="0">
              <a:spAutoFit/>
            </a:bodyPr>
            <a:lstStyle>
              <a:lvl1pPr>
                <a:defRPr sz="2118" b="1" i="0">
                  <a:solidFill>
                    <a:srgbClr val="1A617E"/>
                  </a:solidFill>
                  <a:latin typeface="Calibri"/>
                  <a:ea typeface="+mj-ea"/>
                  <a:cs typeface="Calibri"/>
                </a:defRPr>
              </a:lvl1pPr>
            </a:lstStyle>
            <a:p>
              <a:pPr marL="11206" defTabSz="914400">
                <a:spcBef>
                  <a:spcPts val="88"/>
                </a:spcBef>
              </a:pPr>
              <a:r>
                <a:rPr lang="en-US" sz="1600" kern="0" spc="-13" dirty="0">
                  <a:solidFill>
                    <a:schemeClr val="accent5">
                      <a:lumMod val="50000"/>
                    </a:schemeClr>
                  </a:solidFill>
                </a:rPr>
                <a:t>Increased Capacity Outcomes</a:t>
              </a:r>
              <a:endParaRPr lang="en-US" sz="1600" kern="0" spc="-9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B8641819-1F05-C04B-0975-DAA645F936C6}"/>
                </a:ext>
              </a:extLst>
            </p:cNvPr>
            <p:cNvGrpSpPr/>
            <p:nvPr/>
          </p:nvGrpSpPr>
          <p:grpSpPr>
            <a:xfrm>
              <a:off x="-1425" y="3434072"/>
              <a:ext cx="6779896" cy="2328338"/>
              <a:chOff x="-29327" y="3766205"/>
              <a:chExt cx="6779896" cy="2328338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71BF4F2E-7EBE-9551-ADDE-D2DDDACF39FB}"/>
                  </a:ext>
                </a:extLst>
              </p:cNvPr>
              <p:cNvGrpSpPr/>
              <p:nvPr/>
            </p:nvGrpSpPr>
            <p:grpSpPr>
              <a:xfrm>
                <a:off x="-29327" y="3766205"/>
                <a:ext cx="6779896" cy="504005"/>
                <a:chOff x="-29327" y="3766205"/>
                <a:chExt cx="6779896" cy="504005"/>
              </a:xfrm>
            </p:grpSpPr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0B878F73-71EF-8FF2-095A-E278DEF36062}"/>
                    </a:ext>
                  </a:extLst>
                </p:cNvPr>
                <p:cNvSpPr txBox="1"/>
                <p:nvPr/>
              </p:nvSpPr>
              <p:spPr>
                <a:xfrm>
                  <a:off x="-29327" y="3808545"/>
                  <a:ext cx="112562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CA" sz="2400" b="1" dirty="0">
                      <a:solidFill>
                        <a:srgbClr val="92D050"/>
                      </a:solidFill>
                    </a:rPr>
                    <a:t>10-15%</a:t>
                  </a:r>
                </a:p>
              </p:txBody>
            </p:sp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9E31CFAD-D021-334F-3723-FCF0335454FD}"/>
                    </a:ext>
                  </a:extLst>
                </p:cNvPr>
                <p:cNvSpPr txBox="1"/>
                <p:nvPr/>
              </p:nvSpPr>
              <p:spPr>
                <a:xfrm>
                  <a:off x="1101481" y="3766205"/>
                  <a:ext cx="564908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1200" dirty="0"/>
                    <a:t>Projected growth in admission, gift shop, donations revenues per year due to the </a:t>
                  </a:r>
                  <a:r>
                    <a:rPr lang="en-CA" sz="1200" b="1" dirty="0" smtClean="0"/>
                    <a:t>[Job Title}</a:t>
                  </a:r>
                  <a:r>
                    <a:rPr lang="en-CA" sz="1200" dirty="0" smtClean="0"/>
                    <a:t>’s ability </a:t>
                  </a:r>
                  <a:r>
                    <a:rPr lang="en-CA" sz="1200" dirty="0"/>
                    <a:t>to expand programming, opening hours, and outreach</a:t>
                  </a:r>
                </a:p>
              </p:txBody>
            </p: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73139E24-F5AE-2424-ACA7-23637968CBE0}"/>
                  </a:ext>
                </a:extLst>
              </p:cNvPr>
              <p:cNvGrpSpPr/>
              <p:nvPr/>
            </p:nvGrpSpPr>
            <p:grpSpPr>
              <a:xfrm>
                <a:off x="-29327" y="4243458"/>
                <a:ext cx="6779896" cy="504005"/>
                <a:chOff x="-29327" y="4229767"/>
                <a:chExt cx="6779896" cy="504005"/>
              </a:xfrm>
            </p:grpSpPr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68642EE-647C-7464-B4AC-46A0699BC96C}"/>
                    </a:ext>
                  </a:extLst>
                </p:cNvPr>
                <p:cNvSpPr txBox="1"/>
                <p:nvPr/>
              </p:nvSpPr>
              <p:spPr>
                <a:xfrm>
                  <a:off x="-29327" y="4272107"/>
                  <a:ext cx="112562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CA" sz="2400" b="1" dirty="0">
                      <a:solidFill>
                        <a:srgbClr val="F9931D"/>
                      </a:solidFill>
                    </a:rPr>
                    <a:t>20-25%</a:t>
                  </a:r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74E173F2-05CA-8DDA-6C4A-DD51B6C823BD}"/>
                    </a:ext>
                  </a:extLst>
                </p:cNvPr>
                <p:cNvSpPr txBox="1"/>
                <p:nvPr/>
              </p:nvSpPr>
              <p:spPr>
                <a:xfrm>
                  <a:off x="1101481" y="4229767"/>
                  <a:ext cx="564908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1200" dirty="0"/>
                    <a:t>Anticipated increase per year in volunteer hours because the </a:t>
                  </a:r>
                  <a:r>
                    <a:rPr lang="en-CA" sz="1200" b="1" dirty="0" smtClean="0"/>
                    <a:t>[Job Title] </a:t>
                  </a:r>
                  <a:r>
                    <a:rPr lang="en-CA" sz="1200" dirty="0" smtClean="0"/>
                    <a:t>can </a:t>
                  </a:r>
                  <a:r>
                    <a:rPr lang="en-CA" sz="1200" dirty="0"/>
                    <a:t>devote more time to recruiting, training, and supporting them.</a:t>
                  </a:r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8621E4D4-272F-BF31-B4C0-76C6D7B42745}"/>
                  </a:ext>
                </a:extLst>
              </p:cNvPr>
              <p:cNvGrpSpPr/>
              <p:nvPr/>
            </p:nvGrpSpPr>
            <p:grpSpPr>
              <a:xfrm>
                <a:off x="376233" y="4720711"/>
                <a:ext cx="6374336" cy="504005"/>
                <a:chOff x="376233" y="4803894"/>
                <a:chExt cx="6374336" cy="504005"/>
              </a:xfrm>
            </p:grpSpPr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06451B9-5252-4446-B90D-252E86219C16}"/>
                    </a:ext>
                  </a:extLst>
                </p:cNvPr>
                <p:cNvSpPr txBox="1"/>
                <p:nvPr/>
              </p:nvSpPr>
              <p:spPr>
                <a:xfrm>
                  <a:off x="376233" y="4846234"/>
                  <a:ext cx="72006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CA" sz="2400" b="1" dirty="0">
                      <a:solidFill>
                        <a:srgbClr val="C21D2E"/>
                      </a:solidFill>
                    </a:rPr>
                    <a:t>10%</a:t>
                  </a:r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C01156A8-A06F-405D-2D13-4C00AC9D66F9}"/>
                    </a:ext>
                  </a:extLst>
                </p:cNvPr>
                <p:cNvSpPr txBox="1"/>
                <p:nvPr/>
              </p:nvSpPr>
              <p:spPr>
                <a:xfrm>
                  <a:off x="1101481" y="4803894"/>
                  <a:ext cx="564908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1200" dirty="0" smtClean="0"/>
                    <a:t>Projected growth in membership revenues due to the </a:t>
                  </a:r>
                  <a:r>
                    <a:rPr lang="en-CA" sz="1200" b="1" dirty="0"/>
                    <a:t>[Job Title] </a:t>
                  </a:r>
                  <a:r>
                    <a:rPr lang="en-CA" sz="1200" dirty="0" smtClean="0"/>
                    <a:t>’s focus on member engagement and retention</a:t>
                  </a:r>
                  <a:endParaRPr lang="en-CA" sz="1200" dirty="0"/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41CEAA20-EC6E-B665-B0C3-19880652806F}"/>
                  </a:ext>
                </a:extLst>
              </p:cNvPr>
              <p:cNvGrpSpPr/>
              <p:nvPr/>
            </p:nvGrpSpPr>
            <p:grpSpPr>
              <a:xfrm>
                <a:off x="602256" y="5197964"/>
                <a:ext cx="6148313" cy="461665"/>
                <a:chOff x="602256" y="5293393"/>
                <a:chExt cx="6148313" cy="461665"/>
              </a:xfrm>
            </p:grpSpPr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BCDC7A07-5032-78AA-7221-68AD2CD4B9D8}"/>
                    </a:ext>
                  </a:extLst>
                </p:cNvPr>
                <p:cNvSpPr txBox="1"/>
                <p:nvPr/>
              </p:nvSpPr>
              <p:spPr>
                <a:xfrm>
                  <a:off x="602256" y="5293393"/>
                  <a:ext cx="49404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CA" sz="2400" b="1" dirty="0">
                      <a:solidFill>
                        <a:srgbClr val="59B5DD"/>
                      </a:solidFill>
                    </a:rPr>
                    <a:t>+2</a:t>
                  </a:r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9471B3D4-00FA-F1E3-2CEE-5E985F0CF903}"/>
                    </a:ext>
                  </a:extLst>
                </p:cNvPr>
                <p:cNvSpPr txBox="1"/>
                <p:nvPr/>
              </p:nvSpPr>
              <p:spPr>
                <a:xfrm>
                  <a:off x="1101481" y="5293393"/>
                  <a:ext cx="564908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1200" dirty="0"/>
                    <a:t>Major exhibit and collections projects per year undertaken by the </a:t>
                  </a:r>
                  <a:r>
                    <a:rPr lang="en-CA" sz="1200" dirty="0" smtClean="0"/>
                    <a:t>Curator, </a:t>
                  </a:r>
                  <a:r>
                    <a:rPr lang="en-CA" sz="1200" dirty="0"/>
                    <a:t>resulting in increased visitation and consequently increased admission and donation revenues</a:t>
                  </a:r>
                </a:p>
              </p:txBody>
            </p: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2347080E-968A-C0F5-3C1C-69DBF307897E}"/>
                  </a:ext>
                </a:extLst>
              </p:cNvPr>
              <p:cNvGrpSpPr/>
              <p:nvPr/>
            </p:nvGrpSpPr>
            <p:grpSpPr>
              <a:xfrm>
                <a:off x="591665" y="5632878"/>
                <a:ext cx="6148313" cy="461665"/>
                <a:chOff x="602256" y="6140861"/>
                <a:chExt cx="6148313" cy="461665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D1440D13-BEAE-82B0-4A4F-C4776C931D4C}"/>
                    </a:ext>
                  </a:extLst>
                </p:cNvPr>
                <p:cNvSpPr txBox="1"/>
                <p:nvPr/>
              </p:nvSpPr>
              <p:spPr>
                <a:xfrm>
                  <a:off x="602256" y="6140861"/>
                  <a:ext cx="49404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CA" sz="2400" b="1" dirty="0">
                      <a:solidFill>
                        <a:srgbClr val="92D050"/>
                      </a:solidFill>
                    </a:rPr>
                    <a:t>+1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6F3D3DD5-E199-6775-5CC8-AE5AAF52AFDD}"/>
                    </a:ext>
                  </a:extLst>
                </p:cNvPr>
                <p:cNvSpPr txBox="1"/>
                <p:nvPr/>
              </p:nvSpPr>
              <p:spPr>
                <a:xfrm>
                  <a:off x="1101481" y="6140861"/>
                  <a:ext cx="564908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CA" sz="1200" dirty="0"/>
                    <a:t>Minimum number of new project grant, operating grant, or corporate/foundation sponsorship targeted per year – a role the </a:t>
                  </a:r>
                  <a:r>
                    <a:rPr lang="en-CA" sz="1200" dirty="0" smtClean="0"/>
                    <a:t>Curator </a:t>
                  </a:r>
                  <a:r>
                    <a:rPr lang="en-CA" sz="1200" dirty="0"/>
                    <a:t>now has time to take on</a:t>
                  </a:r>
                </a:p>
              </p:txBody>
            </p:sp>
          </p:grpSp>
        </p:grpSp>
      </p:grpSp>
      <p:sp>
        <p:nvSpPr>
          <p:cNvPr id="70" name="object 4">
            <a:extLst>
              <a:ext uri="{FF2B5EF4-FFF2-40B4-BE49-F238E27FC236}">
                <a16:creationId xmlns:a16="http://schemas.microsoft.com/office/drawing/2014/main" id="{A8B8EC04-9F66-62F5-4E33-A79A579A7239}"/>
              </a:ext>
            </a:extLst>
          </p:cNvPr>
          <p:cNvSpPr txBox="1"/>
          <p:nvPr/>
        </p:nvSpPr>
        <p:spPr>
          <a:xfrm>
            <a:off x="478136" y="1141671"/>
            <a:ext cx="6826770" cy="1920035"/>
          </a:xfrm>
          <a:prstGeom prst="rect">
            <a:avLst/>
          </a:prstGeom>
        </p:spPr>
        <p:txBody>
          <a:bodyPr vert="horz" wrap="square" lIns="0" tIns="8404" rIns="0" bIns="0" rtlCol="0">
            <a:spAutoFit/>
          </a:bodyPr>
          <a:lstStyle/>
          <a:p>
            <a:pPr marL="11206" marR="4483">
              <a:lnSpc>
                <a:spcPct val="101699"/>
              </a:lnSpc>
              <a:spcBef>
                <a:spcPts val="66"/>
              </a:spcBef>
            </a:pPr>
            <a:r>
              <a:rPr lang="en-CA" sz="1200" b="1" spc="-4" dirty="0" smtClean="0">
                <a:cs typeface="Calibri"/>
              </a:rPr>
              <a:t>[This section is a proposal for funding to support a new position. Consider what additional support could do to benefit your museum and community and adjust the following sections accordingly.]</a:t>
            </a:r>
            <a:endParaRPr lang="en-CA" sz="1200" b="1" spc="-4" dirty="0" smtClean="0">
              <a:cs typeface="Calibri"/>
            </a:endParaRPr>
          </a:p>
          <a:p>
            <a:pPr marL="11206" marR="4483">
              <a:lnSpc>
                <a:spcPct val="101699"/>
              </a:lnSpc>
              <a:spcBef>
                <a:spcPts val="66"/>
              </a:spcBef>
            </a:pPr>
            <a:r>
              <a:rPr lang="en-CA" sz="1200" spc="-4" dirty="0" smtClean="0">
                <a:cs typeface="Calibri"/>
              </a:rPr>
              <a:t>The </a:t>
            </a:r>
            <a:r>
              <a:rPr lang="en-CA" sz="1200" b="1" spc="-4" dirty="0" smtClean="0">
                <a:cs typeface="Calibri"/>
              </a:rPr>
              <a:t>[Job Title] </a:t>
            </a:r>
            <a:r>
              <a:rPr lang="en-CA" sz="1200" spc="-4" dirty="0" smtClean="0">
                <a:cs typeface="Calibri"/>
              </a:rPr>
              <a:t>is </a:t>
            </a:r>
            <a:r>
              <a:rPr lang="en-CA" sz="1200" spc="-4" dirty="0">
                <a:cs typeface="Calibri"/>
              </a:rPr>
              <a:t>a full-time position responsible for </a:t>
            </a:r>
            <a:r>
              <a:rPr lang="en-CA" sz="1200" dirty="0"/>
              <a:t>all visitor-facing activities and related administrative tasks: </a:t>
            </a:r>
            <a:r>
              <a:rPr lang="en-CA" sz="1200" spc="-4" dirty="0">
                <a:cs typeface="Calibri"/>
              </a:rPr>
              <a:t>Visitor Services; Volunteer and Membership Support; Personnel Management; and </a:t>
            </a:r>
          </a:p>
          <a:p>
            <a:pPr marL="11206" marR="4483">
              <a:lnSpc>
                <a:spcPct val="101699"/>
              </a:lnSpc>
              <a:spcBef>
                <a:spcPts val="66"/>
              </a:spcBef>
            </a:pPr>
            <a:r>
              <a:rPr lang="en-CA" sz="1200" spc="-4" dirty="0">
                <a:cs typeface="Calibri"/>
              </a:rPr>
              <a:t>administrative and collections management tasks related to these areas of responsibility.</a:t>
            </a:r>
          </a:p>
          <a:p>
            <a:pPr marL="11206" marR="4483">
              <a:lnSpc>
                <a:spcPct val="101699"/>
              </a:lnSpc>
              <a:spcBef>
                <a:spcPts val="66"/>
              </a:spcBef>
            </a:pPr>
            <a:endParaRPr lang="en-CA" sz="1050" spc="-4" dirty="0">
              <a:cs typeface="Calibri"/>
            </a:endParaRPr>
          </a:p>
          <a:p>
            <a:pPr marL="11206" marR="4483">
              <a:lnSpc>
                <a:spcPct val="101699"/>
              </a:lnSpc>
              <a:spcBef>
                <a:spcPts val="66"/>
              </a:spcBef>
            </a:pPr>
            <a:r>
              <a:rPr lang="en-CA" sz="1200" spc="-4" dirty="0">
                <a:cs typeface="Calibri"/>
              </a:rPr>
              <a:t>Under its current staffing model, the </a:t>
            </a:r>
            <a:r>
              <a:rPr lang="en-CA" sz="1200" b="1" spc="-4" dirty="0" smtClean="0">
                <a:cs typeface="Calibri"/>
              </a:rPr>
              <a:t>[Name of Museum] </a:t>
            </a:r>
            <a:r>
              <a:rPr lang="en-CA" sz="1200" spc="-4" dirty="0" smtClean="0">
                <a:cs typeface="Calibri"/>
              </a:rPr>
              <a:t>has </a:t>
            </a:r>
            <a:r>
              <a:rPr lang="en-CA" sz="1200" spc="-4" dirty="0">
                <a:cs typeface="Calibri"/>
              </a:rPr>
              <a:t>reached the absolute limits of its capacity: we can neither expand our connection and role in the community, nor sustain what we are already attempting. </a:t>
            </a:r>
            <a:r>
              <a:rPr lang="en-US" sz="1200" spc="-9" dirty="0">
                <a:cs typeface="Calibri"/>
              </a:rPr>
              <a:t>Increasingly, </a:t>
            </a:r>
            <a:r>
              <a:rPr lang="en-US" sz="1200" dirty="0">
                <a:cs typeface="Calibri"/>
              </a:rPr>
              <a:t>our </a:t>
            </a:r>
            <a:r>
              <a:rPr lang="en-US" sz="1200" b="1" dirty="0" smtClean="0">
                <a:cs typeface="Calibri"/>
              </a:rPr>
              <a:t>[FTE number from page 3] </a:t>
            </a:r>
            <a:r>
              <a:rPr lang="en-US" sz="1200" dirty="0" smtClean="0">
                <a:cs typeface="Calibri"/>
              </a:rPr>
              <a:t>FTE</a:t>
            </a:r>
            <a:r>
              <a:rPr lang="en-US" sz="1200" spc="-9" dirty="0" smtClean="0">
                <a:cs typeface="Calibri"/>
              </a:rPr>
              <a:t> </a:t>
            </a:r>
            <a:r>
              <a:rPr lang="en-US" sz="1200" spc="-4" dirty="0">
                <a:cs typeface="Calibri"/>
              </a:rPr>
              <a:t>team </a:t>
            </a:r>
            <a:r>
              <a:rPr lang="en-US" sz="1200" spc="-9" dirty="0">
                <a:cs typeface="Calibri"/>
              </a:rPr>
              <a:t>faces </a:t>
            </a:r>
            <a:r>
              <a:rPr lang="en-US" sz="1200" spc="-4" dirty="0">
                <a:cs typeface="Calibri"/>
              </a:rPr>
              <a:t>burnout and limited operational resilience in the event of </a:t>
            </a:r>
            <a:r>
              <a:rPr lang="en-US" sz="1200" dirty="0">
                <a:cs typeface="Calibri"/>
              </a:rPr>
              <a:t>illness, </a:t>
            </a:r>
            <a:r>
              <a:rPr lang="en-US" sz="1200" spc="-9" dirty="0">
                <a:cs typeface="Calibri"/>
              </a:rPr>
              <a:t>vacations, </a:t>
            </a:r>
            <a:r>
              <a:rPr lang="en-US" sz="1200" dirty="0">
                <a:cs typeface="Calibri"/>
              </a:rPr>
              <a:t>or </a:t>
            </a:r>
            <a:r>
              <a:rPr lang="en-US" sz="1200" spc="-4" dirty="0">
                <a:cs typeface="Calibri"/>
              </a:rPr>
              <a:t>special</a:t>
            </a:r>
            <a:r>
              <a:rPr lang="en-US" sz="1200" spc="-9" dirty="0">
                <a:cs typeface="Calibri"/>
              </a:rPr>
              <a:t> projects.</a:t>
            </a:r>
            <a:endParaRPr lang="en-US" sz="1200" dirty="0">
              <a:cs typeface="Calibri"/>
            </a:endParaRPr>
          </a:p>
        </p:txBody>
      </p:sp>
      <p:sp>
        <p:nvSpPr>
          <p:cNvPr id="73" name="object 4">
            <a:extLst>
              <a:ext uri="{FF2B5EF4-FFF2-40B4-BE49-F238E27FC236}">
                <a16:creationId xmlns:a16="http://schemas.microsoft.com/office/drawing/2014/main" id="{0FA2B67C-5B18-E7D3-9C4E-CE221DDE1695}"/>
              </a:ext>
            </a:extLst>
          </p:cNvPr>
          <p:cNvSpPr txBox="1"/>
          <p:nvPr/>
        </p:nvSpPr>
        <p:spPr>
          <a:xfrm>
            <a:off x="486114" y="3104046"/>
            <a:ext cx="6826770" cy="1137065"/>
          </a:xfrm>
          <a:prstGeom prst="rect">
            <a:avLst/>
          </a:prstGeom>
        </p:spPr>
        <p:txBody>
          <a:bodyPr vert="horz" wrap="square" lIns="0" tIns="8404" rIns="0" bIns="0" rtlCol="0">
            <a:spAutoFit/>
          </a:bodyPr>
          <a:lstStyle/>
          <a:p>
            <a:pPr marL="11206" marR="4483" algn="ctr">
              <a:lnSpc>
                <a:spcPct val="101699"/>
              </a:lnSpc>
              <a:spcBef>
                <a:spcPts val="66"/>
              </a:spcBef>
            </a:pPr>
            <a:r>
              <a:rPr lang="en-US" sz="1600" spc="-4" dirty="0">
                <a:cs typeface="Calibri"/>
              </a:rPr>
              <a:t>A </a:t>
            </a:r>
            <a:r>
              <a:rPr lang="en-US" sz="2000" b="1" spc="-4" dirty="0">
                <a:solidFill>
                  <a:srgbClr val="C21D2E"/>
                </a:solidFill>
                <a:cs typeface="Calibri"/>
              </a:rPr>
              <a:t>strategic investment </a:t>
            </a:r>
            <a:endParaRPr lang="en-US" sz="1600" b="1" spc="-4" dirty="0">
              <a:solidFill>
                <a:srgbClr val="C21D2E"/>
              </a:solidFill>
              <a:cs typeface="Calibri"/>
            </a:endParaRPr>
          </a:p>
          <a:p>
            <a:pPr marL="11206" marR="4483" algn="ctr">
              <a:lnSpc>
                <a:spcPct val="101699"/>
              </a:lnSpc>
              <a:spcBef>
                <a:spcPts val="66"/>
              </a:spcBef>
            </a:pPr>
            <a:r>
              <a:rPr lang="en-US" sz="1400" spc="-4" dirty="0">
                <a:cs typeface="Calibri"/>
              </a:rPr>
              <a:t>that </a:t>
            </a:r>
            <a:r>
              <a:rPr lang="en-US" sz="1400" dirty="0">
                <a:cs typeface="Calibri"/>
              </a:rPr>
              <a:t>will </a:t>
            </a:r>
            <a:r>
              <a:rPr lang="en-US" sz="1400" spc="-4" dirty="0">
                <a:cs typeface="Calibri"/>
              </a:rPr>
              <a:t>yield  </a:t>
            </a:r>
          </a:p>
          <a:p>
            <a:pPr marL="11206" marR="4483" algn="ctr">
              <a:lnSpc>
                <a:spcPct val="101699"/>
              </a:lnSpc>
              <a:spcBef>
                <a:spcPts val="66"/>
              </a:spcBef>
            </a:pPr>
            <a:r>
              <a:rPr lang="en-US" sz="2000" b="1" spc="-4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measurable benefits </a:t>
            </a:r>
            <a:r>
              <a:rPr lang="en-US" sz="1400" dirty="0">
                <a:cs typeface="Calibri"/>
              </a:rPr>
              <a:t>in</a:t>
            </a:r>
            <a:r>
              <a:rPr lang="en-US" sz="1600" dirty="0">
                <a:cs typeface="Calibri"/>
              </a:rPr>
              <a:t> </a:t>
            </a:r>
          </a:p>
          <a:p>
            <a:pPr marL="11206" marR="4483" algn="ctr">
              <a:lnSpc>
                <a:spcPct val="101699"/>
              </a:lnSpc>
              <a:spcBef>
                <a:spcPts val="66"/>
              </a:spcBef>
            </a:pPr>
            <a:r>
              <a:rPr lang="en-US" sz="1600" b="1" spc="-4" dirty="0">
                <a:solidFill>
                  <a:srgbClr val="92D050"/>
                </a:solidFill>
                <a:cs typeface="Calibri"/>
              </a:rPr>
              <a:t>operational stability</a:t>
            </a:r>
            <a:r>
              <a:rPr lang="en-US" sz="1600" spc="-4" dirty="0">
                <a:cs typeface="Calibri"/>
              </a:rPr>
              <a:t>, </a:t>
            </a:r>
            <a:r>
              <a:rPr lang="en-US" sz="1600" b="1" spc="-4" dirty="0">
                <a:solidFill>
                  <a:srgbClr val="F9931D"/>
                </a:solidFill>
                <a:cs typeface="Calibri"/>
              </a:rPr>
              <a:t>community impact</a:t>
            </a:r>
            <a:r>
              <a:rPr lang="en-US" sz="1600" spc="-4" dirty="0">
                <a:cs typeface="Calibri"/>
              </a:rPr>
              <a:t>, and </a:t>
            </a:r>
            <a:r>
              <a:rPr lang="en-US" sz="1600" b="1" spc="-4" dirty="0">
                <a:solidFill>
                  <a:srgbClr val="59B5DD"/>
                </a:solidFill>
                <a:cs typeface="Calibri"/>
              </a:rPr>
              <a:t>financial resilience</a:t>
            </a:r>
            <a:r>
              <a:rPr lang="en-US" sz="1600" spc="-4" dirty="0">
                <a:cs typeface="Calibri"/>
              </a:rPr>
              <a:t>. </a:t>
            </a:r>
            <a:endParaRPr lang="en-US" sz="1600" dirty="0">
              <a:cs typeface="Calibri"/>
            </a:endParaRPr>
          </a:p>
        </p:txBody>
      </p:sp>
      <p:sp>
        <p:nvSpPr>
          <p:cNvPr id="74" name="object 4">
            <a:extLst>
              <a:ext uri="{FF2B5EF4-FFF2-40B4-BE49-F238E27FC236}">
                <a16:creationId xmlns:a16="http://schemas.microsoft.com/office/drawing/2014/main" id="{BB7473AC-3D3B-2169-5873-269D8DB3B31E}"/>
              </a:ext>
            </a:extLst>
          </p:cNvPr>
          <p:cNvSpPr txBox="1"/>
          <p:nvPr/>
        </p:nvSpPr>
        <p:spPr>
          <a:xfrm>
            <a:off x="486114" y="4357968"/>
            <a:ext cx="6826770" cy="2144455"/>
          </a:xfrm>
          <a:prstGeom prst="rect">
            <a:avLst/>
          </a:prstGeom>
        </p:spPr>
        <p:txBody>
          <a:bodyPr vert="horz" wrap="square" lIns="0" tIns="8404" rIns="0" bIns="0" rtlCol="0">
            <a:spAutoFit/>
          </a:bodyPr>
          <a:lstStyle/>
          <a:p>
            <a:pPr marL="11206" marR="4483">
              <a:lnSpc>
                <a:spcPct val="101699"/>
              </a:lnSpc>
              <a:spcBef>
                <a:spcPts val="66"/>
              </a:spcBef>
            </a:pPr>
            <a:r>
              <a:rPr lang="en-US" sz="1200" spc="-4" dirty="0">
                <a:cs typeface="Calibri"/>
              </a:rPr>
              <a:t>A </a:t>
            </a:r>
            <a:r>
              <a:rPr lang="en-US" sz="1200" b="1" spc="-4" dirty="0" smtClean="0">
                <a:cs typeface="Calibri"/>
              </a:rPr>
              <a:t>[number – second, third, etc.]</a:t>
            </a:r>
            <a:r>
              <a:rPr lang="en-US" sz="1200" spc="-4" dirty="0" smtClean="0">
                <a:cs typeface="Calibri"/>
              </a:rPr>
              <a:t> </a:t>
            </a:r>
            <a:r>
              <a:rPr lang="en-US" sz="1200" spc="-4" dirty="0">
                <a:cs typeface="Calibri"/>
              </a:rPr>
              <a:t>full-time </a:t>
            </a:r>
            <a:r>
              <a:rPr lang="en-US" sz="1200" dirty="0">
                <a:cs typeface="Calibri"/>
              </a:rPr>
              <a:t>employee enables </a:t>
            </a:r>
            <a:r>
              <a:rPr lang="en-US" sz="1200" spc="-9" dirty="0">
                <a:cs typeface="Calibri"/>
              </a:rPr>
              <a:t>the </a:t>
            </a:r>
            <a:r>
              <a:rPr lang="en-US" sz="1200" b="1" spc="-4" dirty="0" smtClean="0">
                <a:cs typeface="Calibri"/>
              </a:rPr>
              <a:t>[Name of Museum]</a:t>
            </a:r>
            <a:r>
              <a:rPr lang="en-US" sz="1200" spc="-4" dirty="0" smtClean="0">
                <a:cs typeface="Calibri"/>
              </a:rPr>
              <a:t> </a:t>
            </a:r>
            <a:r>
              <a:rPr lang="en-US" sz="1200" dirty="0">
                <a:cs typeface="Calibri"/>
              </a:rPr>
              <a:t>to </a:t>
            </a:r>
            <a:r>
              <a:rPr lang="en-US" sz="1200" spc="-4" dirty="0">
                <a:cs typeface="Calibri"/>
              </a:rPr>
              <a:t>realize its potential </a:t>
            </a:r>
            <a:r>
              <a:rPr lang="en-US" sz="1200" dirty="0">
                <a:cs typeface="Calibri"/>
              </a:rPr>
              <a:t>as a </a:t>
            </a:r>
            <a:r>
              <a:rPr lang="en-US" sz="1200" spc="-4" dirty="0">
                <a:cs typeface="Calibri"/>
              </a:rPr>
              <a:t>dynamic </a:t>
            </a:r>
            <a:r>
              <a:rPr lang="en-US" sz="1200" dirty="0">
                <a:cs typeface="Calibri"/>
              </a:rPr>
              <a:t>cultural </a:t>
            </a:r>
            <a:r>
              <a:rPr lang="en-US" sz="1200" spc="-4" dirty="0">
                <a:cs typeface="Calibri"/>
              </a:rPr>
              <a:t>and educational </a:t>
            </a:r>
            <a:r>
              <a:rPr lang="en-US" sz="1200" dirty="0">
                <a:cs typeface="Calibri"/>
              </a:rPr>
              <a:t>hub </a:t>
            </a:r>
            <a:r>
              <a:rPr lang="en-US" sz="1200" spc="-4" dirty="0">
                <a:cs typeface="Calibri"/>
              </a:rPr>
              <a:t>for the community:</a:t>
            </a:r>
          </a:p>
          <a:p>
            <a:pPr marL="414640" indent="-201717">
              <a:spcBef>
                <a:spcPts val="62"/>
              </a:spcBef>
              <a:buFont typeface="Symbol"/>
              <a:buChar char=""/>
              <a:tabLst>
                <a:tab pos="414079" algn="l"/>
                <a:tab pos="414640" algn="l"/>
              </a:tabLst>
            </a:pPr>
            <a:r>
              <a:rPr lang="en-US" sz="1200" spc="-4" dirty="0">
                <a:cs typeface="Calibri"/>
              </a:rPr>
              <a:t>Expand programs, events, and</a:t>
            </a:r>
            <a:r>
              <a:rPr lang="en-US" sz="1200" spc="-13" dirty="0">
                <a:cs typeface="Calibri"/>
              </a:rPr>
              <a:t> </a:t>
            </a:r>
            <a:r>
              <a:rPr lang="en-US" sz="1200" spc="-4" dirty="0">
                <a:cs typeface="Calibri"/>
              </a:rPr>
              <a:t>outreach </a:t>
            </a:r>
          </a:p>
          <a:p>
            <a:pPr marL="414640" indent="-201717">
              <a:spcBef>
                <a:spcPts val="62"/>
              </a:spcBef>
              <a:buFont typeface="Symbol"/>
              <a:buChar char=""/>
              <a:tabLst>
                <a:tab pos="414079" algn="l"/>
                <a:tab pos="414640" algn="l"/>
              </a:tabLst>
            </a:pPr>
            <a:r>
              <a:rPr lang="en-US" sz="1200" spc="-4" dirty="0">
                <a:cs typeface="Calibri"/>
              </a:rPr>
              <a:t>Develop </a:t>
            </a:r>
            <a:r>
              <a:rPr lang="en-US" sz="1200" dirty="0">
                <a:cs typeface="Calibri"/>
              </a:rPr>
              <a:t>and </a:t>
            </a:r>
            <a:r>
              <a:rPr lang="en-US" sz="1200" spc="-4" dirty="0">
                <a:cs typeface="Calibri"/>
              </a:rPr>
              <a:t>deliver </a:t>
            </a:r>
            <a:r>
              <a:rPr lang="en-US" sz="1200" spc="-9" dirty="0">
                <a:cs typeface="Calibri"/>
              </a:rPr>
              <a:t>exhibits </a:t>
            </a:r>
            <a:r>
              <a:rPr lang="en-US" sz="1200" dirty="0">
                <a:cs typeface="Calibri"/>
              </a:rPr>
              <a:t>and </a:t>
            </a:r>
            <a:r>
              <a:rPr lang="en-US" sz="1200" spc="-4" dirty="0">
                <a:cs typeface="Calibri"/>
              </a:rPr>
              <a:t>educational </a:t>
            </a:r>
            <a:r>
              <a:rPr lang="en-US" sz="1200" spc="-9" dirty="0">
                <a:cs typeface="Calibri"/>
              </a:rPr>
              <a:t>offerings </a:t>
            </a:r>
            <a:r>
              <a:rPr lang="en-US" sz="1200" spc="-4" dirty="0">
                <a:cs typeface="Calibri"/>
              </a:rPr>
              <a:t>that </a:t>
            </a:r>
            <a:r>
              <a:rPr lang="en-US" sz="1200" spc="-13" dirty="0">
                <a:cs typeface="Calibri"/>
              </a:rPr>
              <a:t>attract </a:t>
            </a:r>
            <a:r>
              <a:rPr lang="en-US" sz="1200" spc="-4" dirty="0">
                <a:cs typeface="Calibri"/>
              </a:rPr>
              <a:t>new</a:t>
            </a:r>
            <a:r>
              <a:rPr lang="en-US" sz="1200" spc="13" dirty="0">
                <a:cs typeface="Calibri"/>
              </a:rPr>
              <a:t> </a:t>
            </a:r>
            <a:r>
              <a:rPr lang="en-US" sz="1200" dirty="0">
                <a:cs typeface="Calibri"/>
              </a:rPr>
              <a:t>audiences</a:t>
            </a:r>
          </a:p>
          <a:p>
            <a:pPr marL="414640" indent="-201717">
              <a:spcBef>
                <a:spcPts val="75"/>
              </a:spcBef>
              <a:buFont typeface="Symbol"/>
              <a:buChar char=""/>
              <a:tabLst>
                <a:tab pos="414079" algn="l"/>
                <a:tab pos="414640" algn="l"/>
              </a:tabLst>
            </a:pPr>
            <a:r>
              <a:rPr lang="en-US" sz="1200" spc="-4" dirty="0">
                <a:cs typeface="Calibri"/>
              </a:rPr>
              <a:t>Pursue </a:t>
            </a:r>
            <a:r>
              <a:rPr lang="en-US" sz="1200" spc="-9" dirty="0">
                <a:cs typeface="Calibri"/>
              </a:rPr>
              <a:t>grants, sponsorships, </a:t>
            </a:r>
            <a:r>
              <a:rPr lang="en-US" sz="1200" dirty="0">
                <a:cs typeface="Calibri"/>
              </a:rPr>
              <a:t>and </a:t>
            </a:r>
            <a:r>
              <a:rPr lang="en-US" sz="1200" spc="-4" dirty="0">
                <a:cs typeface="Calibri"/>
              </a:rPr>
              <a:t>partnerships that </a:t>
            </a:r>
            <a:r>
              <a:rPr lang="en-US" sz="1200" spc="-9" dirty="0">
                <a:cs typeface="Calibri"/>
              </a:rPr>
              <a:t>require </a:t>
            </a:r>
            <a:r>
              <a:rPr lang="en-US" sz="1200" spc="-13" dirty="0">
                <a:cs typeface="Calibri"/>
              </a:rPr>
              <a:t>staff </a:t>
            </a:r>
            <a:r>
              <a:rPr lang="en-US" sz="1200" spc="-4" dirty="0">
                <a:cs typeface="Calibri"/>
              </a:rPr>
              <a:t>capacity </a:t>
            </a:r>
            <a:r>
              <a:rPr lang="en-US" sz="1200" spc="-9" dirty="0">
                <a:cs typeface="Calibri"/>
              </a:rPr>
              <a:t>to</a:t>
            </a:r>
            <a:r>
              <a:rPr lang="en-US" sz="1200" spc="49" dirty="0">
                <a:cs typeface="Calibri"/>
              </a:rPr>
              <a:t> </a:t>
            </a:r>
            <a:r>
              <a:rPr lang="en-US" sz="1200" spc="-4" dirty="0">
                <a:cs typeface="Calibri"/>
              </a:rPr>
              <a:t>manage</a:t>
            </a:r>
            <a:endParaRPr lang="en-US" sz="1200" dirty="0">
              <a:cs typeface="Calibri"/>
            </a:endParaRPr>
          </a:p>
          <a:p>
            <a:pPr marL="414640" indent="-201717">
              <a:spcBef>
                <a:spcPts val="75"/>
              </a:spcBef>
              <a:buFont typeface="Symbol"/>
              <a:buChar char=""/>
              <a:tabLst>
                <a:tab pos="414079" algn="l"/>
                <a:tab pos="414640" algn="l"/>
              </a:tabLst>
            </a:pPr>
            <a:r>
              <a:rPr lang="en-US" sz="1200" spc="-4" dirty="0">
                <a:cs typeface="Calibri"/>
              </a:rPr>
              <a:t>Ensure </a:t>
            </a:r>
            <a:r>
              <a:rPr lang="en-US" sz="1200" spc="-9" dirty="0">
                <a:cs typeface="Calibri"/>
              </a:rPr>
              <a:t>consistent coverage for </a:t>
            </a:r>
            <a:r>
              <a:rPr lang="en-US" sz="1200" spc="-4" dirty="0">
                <a:cs typeface="Calibri"/>
              </a:rPr>
              <a:t>public hours, special </a:t>
            </a:r>
            <a:r>
              <a:rPr lang="en-US" sz="1200" spc="-9" dirty="0">
                <a:cs typeface="Calibri"/>
              </a:rPr>
              <a:t>events, </a:t>
            </a:r>
            <a:r>
              <a:rPr lang="en-US" sz="1200" dirty="0">
                <a:cs typeface="Calibri"/>
              </a:rPr>
              <a:t>and </a:t>
            </a:r>
            <a:r>
              <a:rPr lang="en-US" sz="1200" spc="-9" dirty="0">
                <a:cs typeface="Calibri"/>
              </a:rPr>
              <a:t>administrative  </a:t>
            </a:r>
            <a:r>
              <a:rPr lang="en-US" sz="1200" spc="-4" dirty="0">
                <a:cs typeface="Calibri"/>
              </a:rPr>
              <a:t>duties, reducing disruptions </a:t>
            </a:r>
            <a:r>
              <a:rPr lang="en-US" sz="1200" dirty="0">
                <a:cs typeface="Calibri"/>
              </a:rPr>
              <a:t>in</a:t>
            </a:r>
            <a:r>
              <a:rPr lang="en-US" sz="1200" spc="9" dirty="0">
                <a:cs typeface="Calibri"/>
              </a:rPr>
              <a:t> </a:t>
            </a:r>
            <a:r>
              <a:rPr lang="en-US" sz="1200" spc="-9" dirty="0">
                <a:cs typeface="Calibri"/>
              </a:rPr>
              <a:t>operations.</a:t>
            </a:r>
            <a:endParaRPr lang="en-US" sz="1200" dirty="0">
              <a:cs typeface="Calibri"/>
            </a:endParaRPr>
          </a:p>
          <a:p>
            <a:pPr marL="414640" marR="37542" indent="-201717">
              <a:lnSpc>
                <a:spcPct val="101800"/>
              </a:lnSpc>
              <a:spcBef>
                <a:spcPts val="53"/>
              </a:spcBef>
              <a:buFont typeface="Symbol"/>
              <a:buChar char=""/>
              <a:tabLst>
                <a:tab pos="414079" algn="l"/>
                <a:tab pos="414640" algn="l"/>
              </a:tabLst>
            </a:pPr>
            <a:r>
              <a:rPr lang="en-US" sz="1200" spc="-4" dirty="0">
                <a:cs typeface="Calibri"/>
              </a:rPr>
              <a:t>Provide succession </a:t>
            </a:r>
            <a:r>
              <a:rPr lang="en-US" sz="1200" dirty="0">
                <a:cs typeface="Calibri"/>
              </a:rPr>
              <a:t>and </a:t>
            </a:r>
            <a:r>
              <a:rPr lang="en-US" sz="1200" spc="-9" dirty="0">
                <a:cs typeface="Calibri"/>
              </a:rPr>
              <a:t>continuity </a:t>
            </a:r>
            <a:r>
              <a:rPr lang="en-US" sz="1200" spc="-4" dirty="0">
                <a:cs typeface="Calibri"/>
              </a:rPr>
              <a:t>planning, </a:t>
            </a:r>
            <a:r>
              <a:rPr lang="en-US" sz="1200" dirty="0">
                <a:cs typeface="Calibri"/>
              </a:rPr>
              <a:t>crucial in an organization </a:t>
            </a:r>
            <a:r>
              <a:rPr lang="en-US" sz="1200" spc="-4" dirty="0">
                <a:cs typeface="Calibri"/>
              </a:rPr>
              <a:t>where knowledge, contacts, and processes </a:t>
            </a:r>
            <a:r>
              <a:rPr lang="en-US" sz="1200" spc="-9" dirty="0">
                <a:cs typeface="Calibri"/>
              </a:rPr>
              <a:t>are concentrated </a:t>
            </a:r>
            <a:r>
              <a:rPr lang="en-US" sz="1200" spc="-4" dirty="0">
                <a:cs typeface="Calibri"/>
              </a:rPr>
              <a:t>almost </a:t>
            </a:r>
            <a:r>
              <a:rPr lang="en-US" sz="1200" spc="-9" dirty="0">
                <a:cs typeface="Calibri"/>
              </a:rPr>
              <a:t>entirely </a:t>
            </a:r>
            <a:r>
              <a:rPr lang="en-US" sz="1200" dirty="0">
                <a:cs typeface="Calibri"/>
              </a:rPr>
              <a:t>in </a:t>
            </a:r>
            <a:r>
              <a:rPr lang="en-US" sz="1200" spc="-4" dirty="0">
                <a:cs typeface="Calibri"/>
              </a:rPr>
              <a:t>one</a:t>
            </a:r>
            <a:r>
              <a:rPr lang="en-US" sz="1200" spc="22" dirty="0">
                <a:cs typeface="Calibri"/>
              </a:rPr>
              <a:t> </a:t>
            </a:r>
            <a:r>
              <a:rPr lang="en-US" sz="1200" dirty="0">
                <a:cs typeface="Calibri"/>
              </a:rPr>
              <a:t>individual.</a:t>
            </a:r>
          </a:p>
          <a:p>
            <a:pPr marL="414640" indent="-201717">
              <a:spcBef>
                <a:spcPts val="75"/>
              </a:spcBef>
              <a:buFont typeface="Symbol"/>
              <a:buChar char=""/>
              <a:tabLst>
                <a:tab pos="414079" algn="l"/>
                <a:tab pos="414640" algn="l"/>
              </a:tabLst>
            </a:pPr>
            <a:r>
              <a:rPr lang="en-US" sz="1200" spc="-4" dirty="0">
                <a:cs typeface="Calibri"/>
              </a:rPr>
              <a:t>Provide </a:t>
            </a:r>
            <a:r>
              <a:rPr lang="en-US" sz="1200" dirty="0">
                <a:cs typeface="Calibri"/>
              </a:rPr>
              <a:t>an </a:t>
            </a:r>
            <a:r>
              <a:rPr lang="en-US" sz="1200" spc="-4" dirty="0">
                <a:cs typeface="Calibri"/>
              </a:rPr>
              <a:t>opportunity to train </a:t>
            </a:r>
            <a:r>
              <a:rPr lang="en-US" sz="1200" dirty="0">
                <a:cs typeface="Calibri"/>
              </a:rPr>
              <a:t>and </a:t>
            </a:r>
            <a:r>
              <a:rPr lang="en-US" sz="1200" spc="-4" dirty="0">
                <a:cs typeface="Calibri"/>
              </a:rPr>
              <a:t>coordinate </a:t>
            </a:r>
            <a:r>
              <a:rPr lang="en-US" sz="1200" spc="-9" dirty="0">
                <a:cs typeface="Calibri"/>
              </a:rPr>
              <a:t>volunteers </a:t>
            </a:r>
            <a:r>
              <a:rPr lang="en-US" sz="1200" dirty="0">
                <a:cs typeface="Calibri"/>
              </a:rPr>
              <a:t>as a </a:t>
            </a:r>
            <a:r>
              <a:rPr lang="en-US" sz="1200" spc="-4" dirty="0">
                <a:cs typeface="Calibri"/>
              </a:rPr>
              <a:t>backup </a:t>
            </a:r>
            <a:r>
              <a:rPr lang="en-US" sz="1200" spc="-9" dirty="0">
                <a:cs typeface="Calibri"/>
              </a:rPr>
              <a:t>workforce for </a:t>
            </a:r>
            <a:r>
              <a:rPr lang="en-US" sz="1200" spc="-4" dirty="0">
                <a:cs typeface="Calibri"/>
              </a:rPr>
              <a:t>the</a:t>
            </a:r>
            <a:r>
              <a:rPr lang="en-US" sz="1200" spc="22" dirty="0">
                <a:cs typeface="Calibri"/>
              </a:rPr>
              <a:t> </a:t>
            </a:r>
            <a:r>
              <a:rPr lang="en-US" sz="1200" spc="-4" dirty="0">
                <a:cs typeface="Calibri"/>
              </a:rPr>
              <a:t>museum.</a:t>
            </a:r>
            <a:endParaRPr lang="en-US" sz="1200" dirty="0">
              <a:cs typeface="Calibri"/>
            </a:endParaRPr>
          </a:p>
          <a:p>
            <a:pPr marL="414640" indent="-201717">
              <a:spcBef>
                <a:spcPts val="62"/>
              </a:spcBef>
              <a:buFont typeface="Symbol"/>
              <a:buChar char=""/>
              <a:tabLst>
                <a:tab pos="414079" algn="l"/>
                <a:tab pos="414640" algn="l"/>
              </a:tabLst>
            </a:pPr>
            <a:r>
              <a:rPr lang="en-US" sz="1200" spc="-4" dirty="0">
                <a:cs typeface="Calibri"/>
              </a:rPr>
              <a:t>Build capacity </a:t>
            </a:r>
            <a:r>
              <a:rPr lang="en-US" sz="1200" spc="-9" dirty="0">
                <a:cs typeface="Calibri"/>
              </a:rPr>
              <a:t>for growth </a:t>
            </a:r>
            <a:r>
              <a:rPr lang="en-US" sz="1200" dirty="0">
                <a:cs typeface="Calibri"/>
              </a:rPr>
              <a:t>and </a:t>
            </a:r>
            <a:r>
              <a:rPr lang="en-US" sz="1200" spc="-9" dirty="0">
                <a:cs typeface="Calibri"/>
              </a:rPr>
              <a:t>revenue</a:t>
            </a:r>
            <a:r>
              <a:rPr lang="en-US" sz="1200" spc="22" dirty="0">
                <a:cs typeface="Calibri"/>
              </a:rPr>
              <a:t> </a:t>
            </a:r>
            <a:r>
              <a:rPr lang="en-US" sz="1200" spc="-9" dirty="0">
                <a:cs typeface="Calibri"/>
              </a:rPr>
              <a:t>generation</a:t>
            </a:r>
            <a:endParaRPr lang="en-US" sz="1200" dirty="0">
              <a:cs typeface="Calibri"/>
            </a:endParaRPr>
          </a:p>
        </p:txBody>
      </p:sp>
      <p:sp>
        <p:nvSpPr>
          <p:cNvPr id="29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78136" y="9560994"/>
            <a:ext cx="12192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lang="en-CA" sz="1000" b="1" spc="-9" dirty="0" smtClean="0"/>
              <a:t>[Name of </a:t>
            </a:r>
            <a:r>
              <a:rPr sz="1000" b="1" spc="-4" dirty="0" smtClean="0"/>
              <a:t>Museum</a:t>
            </a:r>
            <a:r>
              <a:rPr lang="en-CA" sz="1000" b="1" spc="-4" dirty="0" smtClean="0"/>
              <a:t>]</a:t>
            </a:r>
            <a:endParaRPr sz="1000" b="1" spc="-4" dirty="0"/>
          </a:p>
          <a:p>
            <a:pPr marL="11206">
              <a:spcBef>
                <a:spcPts val="18"/>
              </a:spcBef>
            </a:pPr>
            <a:r>
              <a:rPr lang="en-CA" sz="1000" b="1" spc="-4" dirty="0" smtClean="0"/>
              <a:t>[Date]</a:t>
            </a:r>
            <a:endParaRPr sz="1000" b="1" spc="-4" dirty="0"/>
          </a:p>
        </p:txBody>
      </p:sp>
    </p:spTree>
    <p:extLst>
      <p:ext uri="{BB962C8B-B14F-4D97-AF65-F5344CB8AC3E}">
        <p14:creationId xmlns:p14="http://schemas.microsoft.com/office/powerpoint/2010/main" val="458787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FA2592F-9161-FF42-80BD-090FC1286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>
            <a:extLst>
              <a:ext uri="{FF2B5EF4-FFF2-40B4-BE49-F238E27FC236}">
                <a16:creationId xmlns:a16="http://schemas.microsoft.com/office/drawing/2014/main" id="{7246B1C1-2844-13BC-1ECC-3A37D91B30E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6741047" y="9702234"/>
            <a:ext cx="563096" cy="120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sz="1000" spc="-4" dirty="0"/>
              <a:t>P a g e </a:t>
            </a:r>
            <a:r>
              <a:rPr sz="1000" spc="-4" dirty="0">
                <a:solidFill>
                  <a:srgbClr val="1A617E"/>
                </a:solidFill>
              </a:rPr>
              <a:t>|</a:t>
            </a:r>
            <a:r>
              <a:rPr sz="1000" spc="13" dirty="0">
                <a:solidFill>
                  <a:srgbClr val="1A617E"/>
                </a:solidFill>
              </a:rPr>
              <a:t> </a:t>
            </a:r>
            <a:fld id="{81D60167-4931-47E6-BA6A-407CBD079E47}" type="slidenum">
              <a:rPr sz="1000" b="1" spc="-4" dirty="0">
                <a:solidFill>
                  <a:srgbClr val="1A617E"/>
                </a:solidFill>
              </a:rPr>
              <a:pPr marL="11206">
                <a:lnSpc>
                  <a:spcPts val="922"/>
                </a:lnSpc>
              </a:pPr>
              <a:t>6</a:t>
            </a:fld>
            <a:endParaRPr sz="1000" b="1" spc="-4" dirty="0">
              <a:solidFill>
                <a:srgbClr val="1A617E"/>
              </a:solidFill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04693190-0EE3-EEFA-0753-E803BC00BAC9}"/>
              </a:ext>
            </a:extLst>
          </p:cNvPr>
          <p:cNvSpPr txBox="1"/>
          <p:nvPr/>
        </p:nvSpPr>
        <p:spPr>
          <a:xfrm>
            <a:off x="469830" y="309749"/>
            <a:ext cx="2895600" cy="195981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1200" b="1" i="1" spc="-4" dirty="0">
                <a:solidFill>
                  <a:srgbClr val="1A617E"/>
                </a:solidFill>
                <a:cs typeface="Calibri"/>
              </a:rPr>
              <a:t>[Title of Document]</a:t>
            </a:r>
            <a:endParaRPr lang="en-CA" sz="1200" b="1" dirty="0"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55CD3A1-4475-AC35-DF62-BD974D2946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7727" y="551970"/>
            <a:ext cx="6826771" cy="380647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2400" spc="-9" dirty="0" smtClean="0"/>
              <a:t>Projected Financial Position </a:t>
            </a:r>
            <a:endParaRPr sz="2400" spc="-9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28DA374-141C-63DC-AC0B-4F43F324FF41}"/>
              </a:ext>
            </a:extLst>
          </p:cNvPr>
          <p:cNvCxnSpPr/>
          <p:nvPr/>
        </p:nvCxnSpPr>
        <p:spPr>
          <a:xfrm>
            <a:off x="501915" y="3234655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6AEA0E4-0723-A527-A0EB-20BE03F12CD3}"/>
              </a:ext>
            </a:extLst>
          </p:cNvPr>
          <p:cNvCxnSpPr/>
          <p:nvPr/>
        </p:nvCxnSpPr>
        <p:spPr>
          <a:xfrm>
            <a:off x="508582" y="5562600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F35FC3D-8766-00CC-3E04-C9EF8BE5FB49}"/>
              </a:ext>
            </a:extLst>
          </p:cNvPr>
          <p:cNvSpPr txBox="1"/>
          <p:nvPr/>
        </p:nvSpPr>
        <p:spPr>
          <a:xfrm>
            <a:off x="508582" y="4729680"/>
            <a:ext cx="6750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The table above provides a five-year budget summary, including the incremental cost of creating a second full-time position, but without any additional increase in </a:t>
            </a:r>
            <a:r>
              <a:rPr lang="en-CA" sz="1200" b="1" dirty="0" smtClean="0"/>
              <a:t>[name of program] </a:t>
            </a:r>
            <a:r>
              <a:rPr lang="en-CA" sz="1200" dirty="0" smtClean="0"/>
              <a:t>funding</a:t>
            </a:r>
            <a:r>
              <a:rPr lang="en-CA" sz="1200" dirty="0"/>
              <a:t>. Note these projections require significant annual drawdowns from our operational reserve and will exhaust the reserve completely by early in 2031. </a:t>
            </a:r>
            <a:r>
              <a:rPr lang="en-CA" sz="1200" i="1" dirty="0"/>
              <a:t>Please see Appendix A – Budget Projections at Current Funding Levels for details.</a:t>
            </a:r>
          </a:p>
        </p:txBody>
      </p:sp>
      <p:pic>
        <p:nvPicPr>
          <p:cNvPr id="13" name="Picture 12" descr="A close-up of a table&#10;&#10;AI-generated content may be incorrect.">
            <a:extLst>
              <a:ext uri="{FF2B5EF4-FFF2-40B4-BE49-F238E27FC236}">
                <a16:creationId xmlns:a16="http://schemas.microsoft.com/office/drawing/2014/main" id="{84103D3D-0893-157D-64B4-24AE6D57EF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8" t="9253" r="26667" b="72190"/>
          <a:stretch>
            <a:fillRect/>
          </a:stretch>
        </p:blipFill>
        <p:spPr>
          <a:xfrm>
            <a:off x="501915" y="3251188"/>
            <a:ext cx="6750571" cy="1449920"/>
          </a:xfrm>
          <a:prstGeom prst="rect">
            <a:avLst/>
          </a:prstGeom>
        </p:spPr>
      </p:pic>
      <p:pic>
        <p:nvPicPr>
          <p:cNvPr id="16" name="Picture 15" descr="A close-up of a table&#10;&#10;AI-generated content may be incorrect.">
            <a:extLst>
              <a:ext uri="{FF2B5EF4-FFF2-40B4-BE49-F238E27FC236}">
                <a16:creationId xmlns:a16="http://schemas.microsoft.com/office/drawing/2014/main" id="{665E3CCB-22C0-3240-3A3C-F309A1F8F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4" t="39212" r="25092" b="42297"/>
          <a:stretch>
            <a:fillRect/>
          </a:stretch>
        </p:blipFill>
        <p:spPr>
          <a:xfrm>
            <a:off x="456498" y="7417735"/>
            <a:ext cx="6858000" cy="1426005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A91598B8-8D11-5450-C33B-FAFD43A588ED}"/>
              </a:ext>
            </a:extLst>
          </p:cNvPr>
          <p:cNvGrpSpPr/>
          <p:nvPr/>
        </p:nvGrpSpPr>
        <p:grpSpPr>
          <a:xfrm>
            <a:off x="152400" y="1349766"/>
            <a:ext cx="7100084" cy="1795170"/>
            <a:chOff x="-341588" y="1044378"/>
            <a:chExt cx="7100084" cy="1795170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4C24B8F-5556-A1DF-B410-179C02E1DB51}"/>
                </a:ext>
              </a:extLst>
            </p:cNvPr>
            <p:cNvGrpSpPr/>
            <p:nvPr/>
          </p:nvGrpSpPr>
          <p:grpSpPr>
            <a:xfrm>
              <a:off x="-1275" y="1956994"/>
              <a:ext cx="5138696" cy="461665"/>
              <a:chOff x="28000" y="1961559"/>
              <a:chExt cx="5138696" cy="461665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54D307B0-FB4A-8A94-1CCF-59589A7ECAC8}"/>
                  </a:ext>
                </a:extLst>
              </p:cNvPr>
              <p:cNvSpPr txBox="1"/>
              <p:nvPr/>
            </p:nvSpPr>
            <p:spPr>
              <a:xfrm>
                <a:off x="28000" y="2023114"/>
                <a:ext cx="118872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CA" sz="1600" b="1" smtClean="0">
                    <a:solidFill>
                      <a:srgbClr val="59B5DD"/>
                    </a:solidFill>
                  </a:rPr>
                  <a:t>-$[Number]</a:t>
                </a:r>
                <a:endParaRPr lang="en-CA" sz="1600" b="1" dirty="0">
                  <a:solidFill>
                    <a:srgbClr val="59B5DD"/>
                  </a:solidFill>
                </a:endParaRP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A516890-B685-8E36-C4B1-CF699BE0141A}"/>
                  </a:ext>
                </a:extLst>
              </p:cNvPr>
              <p:cNvSpPr txBox="1"/>
              <p:nvPr/>
            </p:nvSpPr>
            <p:spPr>
              <a:xfrm>
                <a:off x="1170346" y="1961559"/>
                <a:ext cx="39963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200" dirty="0"/>
                  <a:t>Annual cost of current part-time Museum Assistant position, </a:t>
                </a:r>
              </a:p>
              <a:p>
                <a:r>
                  <a:rPr lang="en-CA" sz="1200" dirty="0"/>
                  <a:t>including salary and mandatory related costs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3F817ECA-348C-7A96-4D9F-3E3636BED655}"/>
                </a:ext>
              </a:extLst>
            </p:cNvPr>
            <p:cNvGrpSpPr/>
            <p:nvPr/>
          </p:nvGrpSpPr>
          <p:grpSpPr>
            <a:xfrm>
              <a:off x="-10832" y="1044378"/>
              <a:ext cx="6360196" cy="461665"/>
              <a:chOff x="28000" y="727547"/>
              <a:chExt cx="6360196" cy="461665"/>
            </a:xfrm>
          </p:grpSpPr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C57AA67B-0341-1BD7-9050-0DF3A1D704FD}"/>
                  </a:ext>
                </a:extLst>
              </p:cNvPr>
              <p:cNvSpPr txBox="1"/>
              <p:nvPr/>
            </p:nvSpPr>
            <p:spPr>
              <a:xfrm>
                <a:off x="1170346" y="727547"/>
                <a:ext cx="52178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1200" dirty="0"/>
                  <a:t>Proposed 2026 salary of new full-time Operations Manager role,</a:t>
                </a:r>
              </a:p>
              <a:p>
                <a:r>
                  <a:rPr lang="en-CA" sz="1200" dirty="0"/>
                  <a:t>including mandatory related costs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DEE038A-5C8A-A587-623C-03101C313928}"/>
                  </a:ext>
                </a:extLst>
              </p:cNvPr>
              <p:cNvSpPr txBox="1"/>
              <p:nvPr/>
            </p:nvSpPr>
            <p:spPr>
              <a:xfrm>
                <a:off x="28000" y="789102"/>
                <a:ext cx="118872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CA" sz="1600" b="1" dirty="0" smtClean="0">
                    <a:solidFill>
                      <a:srgbClr val="92D050"/>
                    </a:solidFill>
                  </a:rPr>
                  <a:t>$[Number]</a:t>
                </a:r>
                <a:endParaRPr lang="en-CA" sz="1600" b="1" dirty="0">
                  <a:solidFill>
                    <a:srgbClr val="92D050"/>
                  </a:solidFill>
                </a:endParaRP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419BFCF4-5A35-080E-AACA-1F034EB9520E}"/>
                </a:ext>
              </a:extLst>
            </p:cNvPr>
            <p:cNvGrpSpPr/>
            <p:nvPr/>
          </p:nvGrpSpPr>
          <p:grpSpPr>
            <a:xfrm>
              <a:off x="-82016" y="1503650"/>
              <a:ext cx="6260484" cy="461665"/>
              <a:chOff x="-71185" y="1564351"/>
              <a:chExt cx="6260484" cy="461665"/>
            </a:xfrm>
          </p:grpSpPr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E9853140-7434-F44E-B039-8B964ED5B068}"/>
                  </a:ext>
                </a:extLst>
              </p:cNvPr>
              <p:cNvSpPr txBox="1"/>
              <p:nvPr/>
            </p:nvSpPr>
            <p:spPr>
              <a:xfrm>
                <a:off x="-71185" y="1625906"/>
                <a:ext cx="125990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CA" sz="1600" b="1" dirty="0" smtClean="0">
                    <a:solidFill>
                      <a:srgbClr val="F9931D"/>
                    </a:solidFill>
                  </a:rPr>
                  <a:t>+$[Number]</a:t>
                </a:r>
                <a:endParaRPr lang="en-CA" sz="1600" b="1" dirty="0">
                  <a:solidFill>
                    <a:srgbClr val="F9931D"/>
                  </a:solidFill>
                </a:endParaRP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B0022C2-E692-FAA3-A1B0-BC9F11961442}"/>
                  </a:ext>
                </a:extLst>
              </p:cNvPr>
              <p:cNvSpPr txBox="1"/>
              <p:nvPr/>
            </p:nvSpPr>
            <p:spPr>
              <a:xfrm>
                <a:off x="1142345" y="1564351"/>
                <a:ext cx="504695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1200" dirty="0"/>
                  <a:t>Annual cost of benefits for full-time Operations Manager: extended health</a:t>
                </a:r>
                <a:r>
                  <a:rPr lang="en-CA" sz="1200" dirty="0" smtClean="0"/>
                  <a:t>, and </a:t>
                </a:r>
                <a:r>
                  <a:rPr lang="en-CA" sz="1200" dirty="0"/>
                  <a:t>annual professional development </a:t>
                </a:r>
                <a:r>
                  <a:rPr lang="en-CA" sz="1200" dirty="0" smtClean="0"/>
                  <a:t>support </a:t>
                </a:r>
                <a:endParaRPr lang="en-CA" sz="1200" dirty="0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5AFC7EC6-845D-7CD8-CE2A-4C8AE6C0E7AA}"/>
                </a:ext>
              </a:extLst>
            </p:cNvPr>
            <p:cNvGrpSpPr/>
            <p:nvPr/>
          </p:nvGrpSpPr>
          <p:grpSpPr>
            <a:xfrm>
              <a:off x="-341588" y="2408661"/>
              <a:ext cx="7100084" cy="430887"/>
              <a:chOff x="-313649" y="2582351"/>
              <a:chExt cx="7100084" cy="430887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2A62212-1346-A5A8-34B9-486BCEF6AD3F}"/>
                  </a:ext>
                </a:extLst>
              </p:cNvPr>
              <p:cNvSpPr txBox="1"/>
              <p:nvPr/>
            </p:nvSpPr>
            <p:spPr>
              <a:xfrm>
                <a:off x="-313649" y="2582351"/>
                <a:ext cx="153036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CA" sz="2200" b="1" dirty="0" smtClean="0">
                    <a:solidFill>
                      <a:srgbClr val="C21D2E"/>
                    </a:solidFill>
                  </a:rPr>
                  <a:t>$[Number]</a:t>
                </a:r>
                <a:endParaRPr lang="en-CA" sz="2200" b="1" dirty="0">
                  <a:solidFill>
                    <a:srgbClr val="C21D2E"/>
                  </a:solidFill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4BE787F-6DD9-A98D-6669-37996777BA06}"/>
                  </a:ext>
                </a:extLst>
              </p:cNvPr>
              <p:cNvSpPr txBox="1"/>
              <p:nvPr/>
            </p:nvSpPr>
            <p:spPr>
              <a:xfrm>
                <a:off x="1170346" y="2674684"/>
                <a:ext cx="561608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200" dirty="0"/>
                  <a:t>Incremental budget impact of changing the current part-time position to a full-time one</a:t>
                </a:r>
              </a:p>
            </p:txBody>
          </p: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A757772-9F38-952C-EDA2-951397FF2C9B}"/>
                </a:ext>
              </a:extLst>
            </p:cNvPr>
            <p:cNvCxnSpPr/>
            <p:nvPr/>
          </p:nvCxnSpPr>
          <p:spPr>
            <a:xfrm>
              <a:off x="64455" y="2421485"/>
              <a:ext cx="1113433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bject 3">
            <a:extLst>
              <a:ext uri="{FF2B5EF4-FFF2-40B4-BE49-F238E27FC236}">
                <a16:creationId xmlns:a16="http://schemas.microsoft.com/office/drawing/2014/main" id="{7CF7BE8F-B512-2ECC-62A7-E45959993EFA}"/>
              </a:ext>
            </a:extLst>
          </p:cNvPr>
          <p:cNvSpPr txBox="1">
            <a:spLocks/>
          </p:cNvSpPr>
          <p:nvPr/>
        </p:nvSpPr>
        <p:spPr>
          <a:xfrm>
            <a:off x="493939" y="1030545"/>
            <a:ext cx="6826771" cy="503758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>
            <a:lvl1pPr>
              <a:defRPr sz="2118" b="1" i="0">
                <a:solidFill>
                  <a:srgbClr val="1A617E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1206" defTabSz="914400">
              <a:spcBef>
                <a:spcPts val="88"/>
              </a:spcBef>
            </a:pPr>
            <a:r>
              <a:rPr lang="en-US" sz="1600" kern="0" spc="-13" dirty="0" smtClean="0">
                <a:solidFill>
                  <a:schemeClr val="accent5">
                    <a:lumMod val="50000"/>
                  </a:schemeClr>
                </a:solidFill>
              </a:rPr>
              <a:t>Financial Impacts of the [Job Title] Position</a:t>
            </a:r>
            <a:br>
              <a:rPr lang="en-US" sz="1600" kern="0" spc="-13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en-US" sz="1600" kern="0" spc="-9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1" name="object 3">
            <a:extLst>
              <a:ext uri="{FF2B5EF4-FFF2-40B4-BE49-F238E27FC236}">
                <a16:creationId xmlns:a16="http://schemas.microsoft.com/office/drawing/2014/main" id="{F53668C1-C635-8C77-5D96-4D86FA4AA00B}"/>
              </a:ext>
            </a:extLst>
          </p:cNvPr>
          <p:cNvSpPr txBox="1">
            <a:spLocks/>
          </p:cNvSpPr>
          <p:nvPr/>
        </p:nvSpPr>
        <p:spPr>
          <a:xfrm>
            <a:off x="510186" y="5677743"/>
            <a:ext cx="6826771" cy="257537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>
            <a:lvl1pPr>
              <a:defRPr sz="2118" b="1" i="0">
                <a:solidFill>
                  <a:srgbClr val="1A617E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1206" defTabSz="914400">
              <a:spcBef>
                <a:spcPts val="88"/>
              </a:spcBef>
            </a:pPr>
            <a:r>
              <a:rPr lang="en-US" sz="1600" kern="0" spc="-13" dirty="0">
                <a:solidFill>
                  <a:schemeClr val="accent5">
                    <a:lumMod val="50000"/>
                  </a:schemeClr>
                </a:solidFill>
              </a:rPr>
              <a:t>Funding Increase Requested</a:t>
            </a:r>
            <a:endParaRPr lang="en-US" sz="1600" kern="0" spc="-9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2E07E45-4BA5-6E6F-31E1-568452D63F12}"/>
              </a:ext>
            </a:extLst>
          </p:cNvPr>
          <p:cNvSpPr txBox="1"/>
          <p:nvPr/>
        </p:nvSpPr>
        <p:spPr>
          <a:xfrm>
            <a:off x="411972" y="8821116"/>
            <a:ext cx="6750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The table above provides five-year budget projections, including the incremental cost of creating a second full-time position, </a:t>
            </a:r>
            <a:r>
              <a:rPr lang="en-CA" sz="1200" i="1" dirty="0"/>
              <a:t>with the requested </a:t>
            </a:r>
            <a:r>
              <a:rPr lang="en-CA" sz="1200" dirty="0"/>
              <a:t>increase in RDCK funding. </a:t>
            </a:r>
            <a:r>
              <a:rPr lang="en-CA" sz="1200" i="1" dirty="0"/>
              <a:t>Please see Appendix B – Budget Projections at Requested Funding Levels for details.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1D59878-1747-A862-DEDD-1E31217F25DE}"/>
              </a:ext>
            </a:extLst>
          </p:cNvPr>
          <p:cNvGrpSpPr/>
          <p:nvPr/>
        </p:nvGrpSpPr>
        <p:grpSpPr>
          <a:xfrm>
            <a:off x="152400" y="5974368"/>
            <a:ext cx="6983044" cy="1372603"/>
            <a:chOff x="-305155" y="5555089"/>
            <a:chExt cx="6983044" cy="1372603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D37F60E4-1E0C-85E5-A4C0-424A25C777FE}"/>
                </a:ext>
              </a:extLst>
            </p:cNvPr>
            <p:cNvGrpSpPr/>
            <p:nvPr/>
          </p:nvGrpSpPr>
          <p:grpSpPr>
            <a:xfrm>
              <a:off x="53593" y="6199570"/>
              <a:ext cx="6624296" cy="338554"/>
              <a:chOff x="6534804" y="6311050"/>
              <a:chExt cx="6624296" cy="338554"/>
            </a:xfrm>
          </p:grpSpPr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B2C4E3CB-0A5C-D1DD-BF79-04D6FC29CD68}"/>
                  </a:ext>
                </a:extLst>
              </p:cNvPr>
              <p:cNvSpPr txBox="1"/>
              <p:nvPr/>
            </p:nvSpPr>
            <p:spPr>
              <a:xfrm>
                <a:off x="6534804" y="6311050"/>
                <a:ext cx="118872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CA" sz="1600" b="1" dirty="0" smtClean="0">
                    <a:solidFill>
                      <a:srgbClr val="59B5DD"/>
                    </a:solidFill>
                  </a:rPr>
                  <a:t>$</a:t>
                </a:r>
                <a:r>
                  <a:rPr lang="en-CA" sz="1600" b="1" dirty="0" smtClean="0">
                    <a:solidFill>
                      <a:srgbClr val="59B5DD"/>
                    </a:solidFill>
                  </a:rPr>
                  <a:t>[Number]</a:t>
                </a:r>
                <a:endParaRPr lang="en-CA" sz="1600" b="1" dirty="0">
                  <a:solidFill>
                    <a:srgbClr val="59B5DD"/>
                  </a:solidFill>
                </a:endParaRP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52DF102F-3137-93FE-F710-85205C32223C}"/>
                  </a:ext>
                </a:extLst>
              </p:cNvPr>
              <p:cNvSpPr txBox="1"/>
              <p:nvPr/>
            </p:nvSpPr>
            <p:spPr>
              <a:xfrm>
                <a:off x="7677150" y="6341828"/>
                <a:ext cx="548195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spc="-4" dirty="0">
                    <a:cs typeface="Calibri"/>
                  </a:rPr>
                  <a:t>Increase to support </a:t>
                </a:r>
                <a:r>
                  <a:rPr lang="en-US" sz="1200" spc="-9" dirty="0">
                    <a:cs typeface="Calibri"/>
                  </a:rPr>
                  <a:t>incremental costs </a:t>
                </a:r>
                <a:r>
                  <a:rPr lang="en-US" sz="1200" spc="-4" dirty="0">
                    <a:cs typeface="Calibri"/>
                  </a:rPr>
                  <a:t>of moving </a:t>
                </a:r>
                <a:r>
                  <a:rPr lang="en-US" sz="1200" spc="-9" dirty="0">
                    <a:cs typeface="Calibri"/>
                  </a:rPr>
                  <a:t>from </a:t>
                </a:r>
                <a:r>
                  <a:rPr lang="en-US" sz="1200" dirty="0">
                    <a:cs typeface="Calibri"/>
                  </a:rPr>
                  <a:t>a </a:t>
                </a:r>
                <a:r>
                  <a:rPr lang="en-US" sz="1200" spc="-4" dirty="0">
                    <a:cs typeface="Calibri"/>
                  </a:rPr>
                  <a:t>part-time to full-time position</a:t>
                </a:r>
                <a:endParaRPr lang="en-CA" sz="1200" dirty="0"/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085AE90F-13F2-9857-CD58-C42EE5AAFCE7}"/>
                </a:ext>
              </a:extLst>
            </p:cNvPr>
            <p:cNvGrpSpPr/>
            <p:nvPr/>
          </p:nvGrpSpPr>
          <p:grpSpPr>
            <a:xfrm>
              <a:off x="35158" y="5555089"/>
              <a:ext cx="6360196" cy="338554"/>
              <a:chOff x="6525247" y="5398434"/>
              <a:chExt cx="6360196" cy="338554"/>
            </a:xfrm>
          </p:grpSpPr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FD9D474E-58AA-E212-C799-60D39BFC109D}"/>
                  </a:ext>
                </a:extLst>
              </p:cNvPr>
              <p:cNvSpPr txBox="1"/>
              <p:nvPr/>
            </p:nvSpPr>
            <p:spPr>
              <a:xfrm>
                <a:off x="7667593" y="5429212"/>
                <a:ext cx="521785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spc="-4" dirty="0">
                    <a:cs typeface="Calibri"/>
                  </a:rPr>
                  <a:t>Increase to address </a:t>
                </a:r>
                <a:r>
                  <a:rPr lang="en-US" sz="1200" spc="-13" dirty="0">
                    <a:cs typeface="Calibri"/>
                  </a:rPr>
                  <a:t>shortfall </a:t>
                </a:r>
                <a:r>
                  <a:rPr lang="en-US" sz="1200" spc="-9" dirty="0">
                    <a:cs typeface="Calibri"/>
                  </a:rPr>
                  <a:t>compared </a:t>
                </a:r>
                <a:r>
                  <a:rPr lang="en-US" sz="1200" spc="-4" dirty="0">
                    <a:cs typeface="Calibri"/>
                  </a:rPr>
                  <a:t>to </a:t>
                </a:r>
                <a:r>
                  <a:rPr lang="en-US" sz="1200" spc="-9" dirty="0">
                    <a:cs typeface="Calibri"/>
                  </a:rPr>
                  <a:t>cumulative </a:t>
                </a:r>
                <a:r>
                  <a:rPr lang="en-US" sz="1200" spc="-4" dirty="0">
                    <a:cs typeface="Calibri"/>
                  </a:rPr>
                  <a:t>CPI increases since 2019</a:t>
                </a:r>
                <a:endParaRPr lang="en-CA" sz="1200" dirty="0"/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B29DF6C1-A9CC-1D22-B33C-8E4E0F70D81A}"/>
                  </a:ext>
                </a:extLst>
              </p:cNvPr>
              <p:cNvSpPr txBox="1"/>
              <p:nvPr/>
            </p:nvSpPr>
            <p:spPr>
              <a:xfrm>
                <a:off x="6525247" y="5398434"/>
                <a:ext cx="118872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CA" sz="1600" b="1" dirty="0" smtClean="0">
                    <a:solidFill>
                      <a:srgbClr val="92D050"/>
                    </a:solidFill>
                  </a:rPr>
                  <a:t>$[Number]</a:t>
                </a:r>
                <a:endParaRPr lang="en-CA" sz="1600" b="1" dirty="0">
                  <a:solidFill>
                    <a:srgbClr val="92D050"/>
                  </a:solidFill>
                </a:endParaRPr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AAB05185-C0FB-DFAF-159A-0F3B98FBB254}"/>
                </a:ext>
              </a:extLst>
            </p:cNvPr>
            <p:cNvGrpSpPr/>
            <p:nvPr/>
          </p:nvGrpSpPr>
          <p:grpSpPr>
            <a:xfrm>
              <a:off x="44715" y="5891029"/>
              <a:ext cx="6189300" cy="338554"/>
              <a:chOff x="6525247" y="5857706"/>
              <a:chExt cx="6189300" cy="338554"/>
            </a:xfrm>
          </p:grpSpPr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F8BE31C1-F77E-9CB1-00B8-5E320DEFA5CD}"/>
                  </a:ext>
                </a:extLst>
              </p:cNvPr>
              <p:cNvSpPr txBox="1"/>
              <p:nvPr/>
            </p:nvSpPr>
            <p:spPr>
              <a:xfrm>
                <a:off x="6525247" y="5857706"/>
                <a:ext cx="118872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CA" sz="1600" b="1" dirty="0" smtClean="0">
                    <a:solidFill>
                      <a:srgbClr val="F9931D"/>
                    </a:solidFill>
                  </a:rPr>
                  <a:t>$</a:t>
                </a:r>
                <a:r>
                  <a:rPr lang="en-CA" sz="1600" b="1" dirty="0" smtClean="0">
                    <a:solidFill>
                      <a:srgbClr val="F9931D"/>
                    </a:solidFill>
                  </a:rPr>
                  <a:t>[Number]</a:t>
                </a:r>
                <a:endParaRPr lang="en-CA" sz="1600" b="1" dirty="0">
                  <a:solidFill>
                    <a:srgbClr val="F9931D"/>
                  </a:solidFill>
                </a:endParaRP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6FB73787-2D27-4DBE-1A30-483CBFB636ED}"/>
                  </a:ext>
                </a:extLst>
              </p:cNvPr>
              <p:cNvSpPr txBox="1"/>
              <p:nvPr/>
            </p:nvSpPr>
            <p:spPr>
              <a:xfrm>
                <a:off x="7667593" y="5888484"/>
                <a:ext cx="504695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spc="-4" dirty="0">
                    <a:cs typeface="Calibri"/>
                  </a:rPr>
                  <a:t>Increase to help </a:t>
                </a:r>
                <a:r>
                  <a:rPr lang="en-US" sz="1200" spc="-9" dirty="0">
                    <a:cs typeface="Calibri"/>
                  </a:rPr>
                  <a:t>address </a:t>
                </a:r>
                <a:r>
                  <a:rPr lang="en-US" sz="1200" spc="-4" dirty="0">
                    <a:cs typeface="Calibri"/>
                  </a:rPr>
                  <a:t>rising facilities </a:t>
                </a:r>
                <a:r>
                  <a:rPr lang="en-US" sz="1200" spc="-9" dirty="0">
                    <a:cs typeface="Calibri"/>
                  </a:rPr>
                  <a:t>operating costs </a:t>
                </a:r>
                <a:r>
                  <a:rPr lang="en-US" sz="1200" dirty="0">
                    <a:cs typeface="Calibri"/>
                  </a:rPr>
                  <a:t>in </a:t>
                </a:r>
                <a:r>
                  <a:rPr lang="en-US" sz="1200" spc="-9" dirty="0">
                    <a:cs typeface="Calibri"/>
                  </a:rPr>
                  <a:t>excess </a:t>
                </a:r>
                <a:r>
                  <a:rPr lang="en-US" sz="1200" spc="-4" dirty="0">
                    <a:cs typeface="Calibri"/>
                  </a:rPr>
                  <a:t>of CPI</a:t>
                </a:r>
                <a:endParaRPr lang="en-CA" sz="1200" dirty="0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0C2A6051-D939-37CC-6718-DE24C7BF1147}"/>
                </a:ext>
              </a:extLst>
            </p:cNvPr>
            <p:cNvGrpSpPr/>
            <p:nvPr/>
          </p:nvGrpSpPr>
          <p:grpSpPr>
            <a:xfrm>
              <a:off x="-305155" y="6496805"/>
              <a:ext cx="3200761" cy="430887"/>
              <a:chOff x="6186270" y="6731940"/>
              <a:chExt cx="3200761" cy="430887"/>
            </a:xfrm>
          </p:grpSpPr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733777C8-CA31-EC4B-6EDB-94D2516C554F}"/>
                  </a:ext>
                </a:extLst>
              </p:cNvPr>
              <p:cNvSpPr txBox="1"/>
              <p:nvPr/>
            </p:nvSpPr>
            <p:spPr>
              <a:xfrm>
                <a:off x="6186270" y="6731940"/>
                <a:ext cx="153859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CA" sz="2200" b="1" dirty="0" smtClean="0">
                    <a:solidFill>
                      <a:srgbClr val="C21D2E"/>
                    </a:solidFill>
                  </a:rPr>
                  <a:t>$[Number]</a:t>
                </a:r>
                <a:endParaRPr lang="en-CA" sz="2200" b="1" dirty="0">
                  <a:solidFill>
                    <a:srgbClr val="C21D2E"/>
                  </a:solidFill>
                </a:endParaRP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625E5CB4-A2AC-D190-4258-2581F110AE0E}"/>
                  </a:ext>
                </a:extLst>
              </p:cNvPr>
              <p:cNvSpPr txBox="1"/>
              <p:nvPr/>
            </p:nvSpPr>
            <p:spPr>
              <a:xfrm>
                <a:off x="7678486" y="6824273"/>
                <a:ext cx="170854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200" dirty="0"/>
                  <a:t>Total increase requested</a:t>
                </a:r>
              </a:p>
            </p:txBody>
          </p:sp>
        </p:grp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11E46D5-5646-9A59-76BA-8834FFEB5B3D}"/>
                </a:ext>
              </a:extLst>
            </p:cNvPr>
            <p:cNvCxnSpPr/>
            <p:nvPr/>
          </p:nvCxnSpPr>
          <p:spPr>
            <a:xfrm>
              <a:off x="53593" y="6538124"/>
              <a:ext cx="1113433" cy="0"/>
            </a:xfrm>
            <a:prstGeom prst="line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78136" y="9560994"/>
            <a:ext cx="12192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lang="en-CA" sz="1000" b="1" spc="-9" dirty="0" smtClean="0"/>
              <a:t>[Name of </a:t>
            </a:r>
            <a:r>
              <a:rPr sz="1000" b="1" spc="-4" dirty="0" smtClean="0"/>
              <a:t>Museum</a:t>
            </a:r>
            <a:r>
              <a:rPr lang="en-CA" sz="1000" b="1" spc="-4" dirty="0" smtClean="0"/>
              <a:t>]</a:t>
            </a:r>
            <a:endParaRPr sz="1000" b="1" spc="-4" dirty="0"/>
          </a:p>
          <a:p>
            <a:pPr marL="11206">
              <a:spcBef>
                <a:spcPts val="18"/>
              </a:spcBef>
            </a:pPr>
            <a:r>
              <a:rPr lang="en-CA" sz="1000" b="1" spc="-4" dirty="0" smtClean="0"/>
              <a:t>[Date]</a:t>
            </a:r>
            <a:endParaRPr sz="1000" b="1" spc="-4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57AA67B-0341-1BD7-9050-0DF3A1D704FD}"/>
              </a:ext>
            </a:extLst>
          </p:cNvPr>
          <p:cNvSpPr txBox="1"/>
          <p:nvPr/>
        </p:nvSpPr>
        <p:spPr>
          <a:xfrm>
            <a:off x="4394469" y="253192"/>
            <a:ext cx="3222157" cy="103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06" marR="4483">
              <a:lnSpc>
                <a:spcPct val="101699"/>
              </a:lnSpc>
              <a:spcBef>
                <a:spcPts val="66"/>
              </a:spcBef>
            </a:pPr>
            <a:r>
              <a:rPr lang="en-CA" sz="1200" b="1" spc="-4" dirty="0">
                <a:cs typeface="Calibri"/>
              </a:rPr>
              <a:t>[This section </a:t>
            </a:r>
            <a:r>
              <a:rPr lang="en-CA" sz="1200" b="1" spc="-4" dirty="0" smtClean="0">
                <a:cs typeface="Calibri"/>
              </a:rPr>
              <a:t>continues with the proposal for a new staff position. </a:t>
            </a:r>
            <a:r>
              <a:rPr lang="en-CA" sz="1200" b="1" spc="-4" dirty="0">
                <a:cs typeface="Calibri"/>
              </a:rPr>
              <a:t>Consider what additional support could do to benefit your museum and community and adjust the following </a:t>
            </a:r>
            <a:r>
              <a:rPr lang="en-CA" sz="1200" b="1" spc="-4" dirty="0" smtClean="0">
                <a:cs typeface="Calibri"/>
              </a:rPr>
              <a:t>information accordingly</a:t>
            </a:r>
            <a:r>
              <a:rPr lang="en-CA" sz="1200" b="1" spc="-4" dirty="0">
                <a:cs typeface="Calibri"/>
              </a:rPr>
              <a:t>.]</a:t>
            </a:r>
          </a:p>
        </p:txBody>
      </p:sp>
    </p:spTree>
    <p:extLst>
      <p:ext uri="{BB962C8B-B14F-4D97-AF65-F5344CB8AC3E}">
        <p14:creationId xmlns:p14="http://schemas.microsoft.com/office/powerpoint/2010/main" val="2466205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29FA9C1-0036-3654-C62A-E3B049771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65A0AA6-17AD-5EA0-294A-EEE425E75377}"/>
              </a:ext>
            </a:extLst>
          </p:cNvPr>
          <p:cNvSpPr txBox="1"/>
          <p:nvPr/>
        </p:nvSpPr>
        <p:spPr>
          <a:xfrm>
            <a:off x="486792" y="514066"/>
            <a:ext cx="2895600" cy="195981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1200" b="1" i="1" spc="-4" dirty="0">
                <a:solidFill>
                  <a:srgbClr val="1A617E"/>
                </a:solidFill>
                <a:cs typeface="Calibri"/>
              </a:rPr>
              <a:t>[Title of Document]</a:t>
            </a:r>
            <a:endParaRPr lang="en-CA" sz="1200" b="1" dirty="0"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F418AE14-6675-BDCD-C801-4E149ED2A3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2086" y="3521298"/>
            <a:ext cx="6826771" cy="1488643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 algn="ctr">
              <a:spcBef>
                <a:spcPts val="88"/>
              </a:spcBef>
            </a:pPr>
            <a:r>
              <a:rPr lang="en-CA" sz="2400" spc="-9" dirty="0"/>
              <a:t>Appendix A:</a:t>
            </a:r>
            <a:br>
              <a:rPr lang="en-CA" sz="2400" spc="-9" dirty="0"/>
            </a:br>
            <a:r>
              <a:rPr lang="en-CA" sz="2400" spc="-9" dirty="0"/>
              <a:t/>
            </a:r>
            <a:br>
              <a:rPr lang="en-CA" sz="2400" spc="-9" dirty="0"/>
            </a:br>
            <a:r>
              <a:rPr lang="en-CA" sz="2400" spc="-9" dirty="0"/>
              <a:t>Budget Projections</a:t>
            </a:r>
            <a:br>
              <a:rPr lang="en-CA" sz="2400" spc="-9" dirty="0"/>
            </a:br>
            <a:r>
              <a:rPr lang="en-CA" sz="2400" spc="-9" dirty="0"/>
              <a:t>at Current Funding Level</a:t>
            </a:r>
            <a:endParaRPr sz="2400" spc="-9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27C0CD1-7BBD-5582-BF13-17A4F0B4604F}"/>
              </a:ext>
            </a:extLst>
          </p:cNvPr>
          <p:cNvCxnSpPr/>
          <p:nvPr/>
        </p:nvCxnSpPr>
        <p:spPr>
          <a:xfrm>
            <a:off x="501915" y="3234655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90F14DC-AEDE-3C66-2BE1-F01845941892}"/>
              </a:ext>
            </a:extLst>
          </p:cNvPr>
          <p:cNvCxnSpPr/>
          <p:nvPr/>
        </p:nvCxnSpPr>
        <p:spPr>
          <a:xfrm>
            <a:off x="510186" y="5530747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78136" y="9560994"/>
            <a:ext cx="12192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lang="en-CA" sz="1000" b="1" spc="-9" dirty="0" smtClean="0"/>
              <a:t>[Name of </a:t>
            </a:r>
            <a:r>
              <a:rPr sz="1000" b="1" spc="-4" dirty="0" smtClean="0"/>
              <a:t>Museum</a:t>
            </a:r>
            <a:r>
              <a:rPr lang="en-CA" sz="1000" b="1" spc="-4" dirty="0" smtClean="0"/>
              <a:t>]</a:t>
            </a:r>
            <a:endParaRPr sz="1000" b="1" spc="-4" dirty="0"/>
          </a:p>
          <a:p>
            <a:pPr marL="11206">
              <a:spcBef>
                <a:spcPts val="18"/>
              </a:spcBef>
            </a:pPr>
            <a:r>
              <a:rPr lang="en-CA" sz="1000" b="1" spc="-4" dirty="0" smtClean="0"/>
              <a:t>[Date]</a:t>
            </a:r>
            <a:endParaRPr sz="1000" b="1" spc="-4" dirty="0"/>
          </a:p>
        </p:txBody>
      </p:sp>
    </p:spTree>
    <p:extLst>
      <p:ext uri="{BB962C8B-B14F-4D97-AF65-F5344CB8AC3E}">
        <p14:creationId xmlns:p14="http://schemas.microsoft.com/office/powerpoint/2010/main" val="1345180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419124E-D2CF-E996-D2CA-7C0CF1CB3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1BB9758-1F86-39A8-A318-84427BFBD8A9}"/>
              </a:ext>
            </a:extLst>
          </p:cNvPr>
          <p:cNvSpPr txBox="1"/>
          <p:nvPr/>
        </p:nvSpPr>
        <p:spPr>
          <a:xfrm>
            <a:off x="486792" y="514066"/>
            <a:ext cx="2895600" cy="195981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lang="en-CA" sz="1200" b="1" i="1" spc="-4" dirty="0">
                <a:solidFill>
                  <a:srgbClr val="1A617E"/>
                </a:solidFill>
                <a:cs typeface="Calibri"/>
              </a:rPr>
              <a:t>[Title of Document]</a:t>
            </a:r>
            <a:endParaRPr lang="en-CA" sz="1200" b="1" dirty="0"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81F662E-B6D1-9D2D-4349-0B7CEF399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2086" y="3521298"/>
            <a:ext cx="6826771" cy="1488643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 algn="ctr">
              <a:spcBef>
                <a:spcPts val="88"/>
              </a:spcBef>
            </a:pPr>
            <a:r>
              <a:rPr lang="en-CA" sz="2400" spc="-9" dirty="0">
                <a:solidFill>
                  <a:srgbClr val="C21D2E"/>
                </a:solidFill>
              </a:rPr>
              <a:t>Appendix B:</a:t>
            </a:r>
            <a:br>
              <a:rPr lang="en-CA" sz="2400" spc="-9" dirty="0">
                <a:solidFill>
                  <a:srgbClr val="C21D2E"/>
                </a:solidFill>
              </a:rPr>
            </a:br>
            <a:r>
              <a:rPr lang="en-CA" sz="2400" spc="-9" dirty="0">
                <a:solidFill>
                  <a:srgbClr val="C21D2E"/>
                </a:solidFill>
              </a:rPr>
              <a:t/>
            </a:r>
            <a:br>
              <a:rPr lang="en-CA" sz="2400" spc="-9" dirty="0">
                <a:solidFill>
                  <a:srgbClr val="C21D2E"/>
                </a:solidFill>
              </a:rPr>
            </a:br>
            <a:r>
              <a:rPr lang="en-CA" sz="2400" spc="-9" dirty="0">
                <a:solidFill>
                  <a:srgbClr val="C21D2E"/>
                </a:solidFill>
              </a:rPr>
              <a:t>Budget Projections</a:t>
            </a:r>
            <a:br>
              <a:rPr lang="en-CA" sz="2400" spc="-9" dirty="0">
                <a:solidFill>
                  <a:srgbClr val="C21D2E"/>
                </a:solidFill>
              </a:rPr>
            </a:br>
            <a:r>
              <a:rPr lang="en-CA" sz="2400" spc="-9" dirty="0">
                <a:solidFill>
                  <a:srgbClr val="C21D2E"/>
                </a:solidFill>
              </a:rPr>
              <a:t>at Requested Funding Level</a:t>
            </a:r>
            <a:endParaRPr sz="2400" spc="-9" dirty="0">
              <a:solidFill>
                <a:srgbClr val="C21D2E"/>
              </a:solidFill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456BE40-9885-D4EC-26A5-C3F85763CBBB}"/>
              </a:ext>
            </a:extLst>
          </p:cNvPr>
          <p:cNvCxnSpPr/>
          <p:nvPr/>
        </p:nvCxnSpPr>
        <p:spPr>
          <a:xfrm>
            <a:off x="501915" y="3234655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07FEDC5-F173-0104-4721-5C05C5B7C87B}"/>
              </a:ext>
            </a:extLst>
          </p:cNvPr>
          <p:cNvCxnSpPr/>
          <p:nvPr/>
        </p:nvCxnSpPr>
        <p:spPr>
          <a:xfrm>
            <a:off x="510186" y="5530747"/>
            <a:ext cx="675057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78136" y="9560994"/>
            <a:ext cx="121920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922"/>
              </a:lnSpc>
            </a:pPr>
            <a:r>
              <a:rPr lang="en-CA" sz="1000" b="1" spc="-9" dirty="0" smtClean="0"/>
              <a:t>[Name of </a:t>
            </a:r>
            <a:r>
              <a:rPr sz="1000" b="1" spc="-4" dirty="0" smtClean="0"/>
              <a:t>Museum</a:t>
            </a:r>
            <a:r>
              <a:rPr lang="en-CA" sz="1000" b="1" spc="-4" dirty="0" smtClean="0"/>
              <a:t>]</a:t>
            </a:r>
            <a:endParaRPr sz="1000" b="1" spc="-4" dirty="0"/>
          </a:p>
          <a:p>
            <a:pPr marL="11206">
              <a:spcBef>
                <a:spcPts val="18"/>
              </a:spcBef>
            </a:pPr>
            <a:r>
              <a:rPr lang="en-CA" sz="1000" b="1" spc="-4" dirty="0" smtClean="0"/>
              <a:t>[Date]</a:t>
            </a:r>
            <a:endParaRPr sz="1000" b="1" spc="-4" dirty="0"/>
          </a:p>
        </p:txBody>
      </p:sp>
    </p:spTree>
    <p:extLst>
      <p:ext uri="{BB962C8B-B14F-4D97-AF65-F5344CB8AC3E}">
        <p14:creationId xmlns:p14="http://schemas.microsoft.com/office/powerpoint/2010/main" val="371488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4190</TotalTime>
  <Words>2109</Words>
  <Application>Microsoft Office PowerPoint</Application>
  <PresentationFormat>Custom</PresentationFormat>
  <Paragraphs>187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Symbol</vt:lpstr>
      <vt:lpstr>Office Theme</vt:lpstr>
      <vt:lpstr>PowerPoint Presentation</vt:lpstr>
      <vt:lpstr>[Year] in Review</vt:lpstr>
      <vt:lpstr>Current Financial Position</vt:lpstr>
      <vt:lpstr>Looking Forward</vt:lpstr>
      <vt:lpstr>Overview: [Job Title]</vt:lpstr>
      <vt:lpstr>Projected Financial Position </vt:lpstr>
      <vt:lpstr>Appendix A:  Budget Projections at Current Funding Level</vt:lpstr>
      <vt:lpstr>Appendix B:  Budget Projections at Requested Funding Level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Tammy Bradford</dc:creator>
  <cp:lastModifiedBy>Karin Kierstead</cp:lastModifiedBy>
  <cp:revision>44</cp:revision>
  <cp:lastPrinted>2025-11-15T22:27:19Z</cp:lastPrinted>
  <dcterms:created xsi:type="dcterms:W3CDTF">2025-11-15T16:20:56Z</dcterms:created>
  <dcterms:modified xsi:type="dcterms:W3CDTF">2026-05-01T17:42:41Z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2025-11-15T00:00:00Z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2025-11-15T00:00:00Z</vt:filetime>
  </property>
</Properties>
</file>